
<file path=[Content_Types].xml><?xml version="1.0" encoding="utf-8"?>
<Types xmlns="http://schemas.openxmlformats.org/package/2006/content-types">
  <Override PartName="/ppt/slideMasters/slideMaster3.xml" ContentType="application/vnd.openxmlformats-officedocument.presentationml.slideMaster+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Layouts/slideLayout39.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slideLayouts/slideLayout35.xml" ContentType="application/vnd.openxmlformats-officedocument.presentationml.slideLayout+xml"/>
  <Override PartName="/ppt/slideLayouts/slideLayout44.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40.xml" ContentType="application/vnd.openxmlformats-officedocument.presentationml.slideLayout+xml"/>
  <Override PartName="/ppt/slideLayouts/slideLayout10.xml" ContentType="application/vnd.openxmlformats-officedocument.presentationml.slideLayout+xml"/>
  <Override PartName="/ppt/slideMasters/slideMaster4.xml" ContentType="application/vnd.openxmlformats-officedocument.presentationml.slide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slideLayouts/slideLayout38.xml" ContentType="application/vnd.openxmlformats-officedocument.presentationml.slideLayout+xml"/>
  <Override PartName="/ppt/theme/theme4.xml" ContentType="application/vnd.openxmlformats-officedocument.theme+xml"/>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36.xml" ContentType="application/vnd.openxmlformats-officedocument.presentationml.slideLayout+xml"/>
  <Override PartName="/ppt/slides/slide1.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slideLayouts/slideLayout25.xml" ContentType="application/vnd.openxmlformats-officedocument.presentationml.slideLayout+xml"/>
  <Override PartName="/ppt/slideLayouts/slideLayout34.xml" ContentType="application/vnd.openxmlformats-officedocument.presentationml.slideLayout+xml"/>
  <Override PartName="/ppt/slideLayouts/slideLayout43.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74" r:id="rId2"/>
    <p:sldMasterId id="2147483684" r:id="rId3"/>
    <p:sldMasterId id="2147483686" r:id="rId4"/>
  </p:sldMasterIdLst>
  <p:sldIdLst>
    <p:sldId id="256" r:id="rId5"/>
    <p:sldId id="257" r:id="rId6"/>
    <p:sldId id="259" r:id="rId7"/>
    <p:sldId id="260" r:id="rId8"/>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Garamond" pitchFamily="18" charset="0"/>
        <a:ea typeface="+mn-ea"/>
        <a:cs typeface="Arial" charset="0"/>
      </a:defRPr>
    </a:lvl1pPr>
    <a:lvl2pPr marL="457200" algn="l" rtl="0" fontAlgn="base">
      <a:spcBef>
        <a:spcPct val="0"/>
      </a:spcBef>
      <a:spcAft>
        <a:spcPct val="0"/>
      </a:spcAft>
      <a:defRPr kern="1200">
        <a:solidFill>
          <a:schemeClr val="tx1"/>
        </a:solidFill>
        <a:latin typeface="Garamond" pitchFamily="18" charset="0"/>
        <a:ea typeface="+mn-ea"/>
        <a:cs typeface="Arial" charset="0"/>
      </a:defRPr>
    </a:lvl2pPr>
    <a:lvl3pPr marL="914400" algn="l" rtl="0" fontAlgn="base">
      <a:spcBef>
        <a:spcPct val="0"/>
      </a:spcBef>
      <a:spcAft>
        <a:spcPct val="0"/>
      </a:spcAft>
      <a:defRPr kern="1200">
        <a:solidFill>
          <a:schemeClr val="tx1"/>
        </a:solidFill>
        <a:latin typeface="Garamond" pitchFamily="18" charset="0"/>
        <a:ea typeface="+mn-ea"/>
        <a:cs typeface="Arial" charset="0"/>
      </a:defRPr>
    </a:lvl3pPr>
    <a:lvl4pPr marL="1371600" algn="l" rtl="0" fontAlgn="base">
      <a:spcBef>
        <a:spcPct val="0"/>
      </a:spcBef>
      <a:spcAft>
        <a:spcPct val="0"/>
      </a:spcAft>
      <a:defRPr kern="1200">
        <a:solidFill>
          <a:schemeClr val="tx1"/>
        </a:solidFill>
        <a:latin typeface="Garamond" pitchFamily="18" charset="0"/>
        <a:ea typeface="+mn-ea"/>
        <a:cs typeface="Arial" charset="0"/>
      </a:defRPr>
    </a:lvl4pPr>
    <a:lvl5pPr marL="1828800" algn="l" rtl="0" fontAlgn="base">
      <a:spcBef>
        <a:spcPct val="0"/>
      </a:spcBef>
      <a:spcAft>
        <a:spcPct val="0"/>
      </a:spcAft>
      <a:defRPr kern="1200">
        <a:solidFill>
          <a:schemeClr val="tx1"/>
        </a:solidFill>
        <a:latin typeface="Garamond" pitchFamily="18" charset="0"/>
        <a:ea typeface="+mn-ea"/>
        <a:cs typeface="Arial" charset="0"/>
      </a:defRPr>
    </a:lvl5pPr>
    <a:lvl6pPr marL="2286000" algn="l" defTabSz="914400" rtl="0" eaLnBrk="1" latinLnBrk="0" hangingPunct="1">
      <a:defRPr kern="1200">
        <a:solidFill>
          <a:schemeClr val="tx1"/>
        </a:solidFill>
        <a:latin typeface="Garamond" pitchFamily="18" charset="0"/>
        <a:ea typeface="+mn-ea"/>
        <a:cs typeface="Arial" charset="0"/>
      </a:defRPr>
    </a:lvl6pPr>
    <a:lvl7pPr marL="2743200" algn="l" defTabSz="914400" rtl="0" eaLnBrk="1" latinLnBrk="0" hangingPunct="1">
      <a:defRPr kern="1200">
        <a:solidFill>
          <a:schemeClr val="tx1"/>
        </a:solidFill>
        <a:latin typeface="Garamond" pitchFamily="18" charset="0"/>
        <a:ea typeface="+mn-ea"/>
        <a:cs typeface="Arial" charset="0"/>
      </a:defRPr>
    </a:lvl7pPr>
    <a:lvl8pPr marL="3200400" algn="l" defTabSz="914400" rtl="0" eaLnBrk="1" latinLnBrk="0" hangingPunct="1">
      <a:defRPr kern="1200">
        <a:solidFill>
          <a:schemeClr val="tx1"/>
        </a:solidFill>
        <a:latin typeface="Garamond" pitchFamily="18" charset="0"/>
        <a:ea typeface="+mn-ea"/>
        <a:cs typeface="Arial" charset="0"/>
      </a:defRPr>
    </a:lvl8pPr>
    <a:lvl9pPr marL="3657600" algn="l" defTabSz="914400" rtl="0" eaLnBrk="1" latinLnBrk="0" hangingPunct="1">
      <a:defRPr kern="1200">
        <a:solidFill>
          <a:schemeClr val="tx1"/>
        </a:solidFill>
        <a:latin typeface="Garamond" pitchFamily="18"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57" autoAdjust="0"/>
    <p:restoredTop sz="94632" autoAdjust="0"/>
  </p:normalViewPr>
  <p:slideViewPr>
    <p:cSldViewPr>
      <p:cViewPr varScale="1">
        <p:scale>
          <a:sx n="41" d="100"/>
          <a:sy n="41" d="100"/>
        </p:scale>
        <p:origin x="-1314" y="-1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3" Type="http://schemas.openxmlformats.org/officeDocument/2006/relationships/slideMaster" Target="slideMasters/slideMaster3.xml"/><Relationship Id="rId7" Type="http://schemas.openxmlformats.org/officeDocument/2006/relationships/slide" Target="slides/slide3.xml"/><Relationship Id="rId12" Type="http://schemas.openxmlformats.org/officeDocument/2006/relationships/tableStyles" Target="tableStyle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34818" name="Group 2"/>
          <p:cNvGrpSpPr>
            <a:grpSpLocks/>
          </p:cNvGrpSpPr>
          <p:nvPr/>
        </p:nvGrpSpPr>
        <p:grpSpPr bwMode="auto">
          <a:xfrm>
            <a:off x="0" y="0"/>
            <a:ext cx="9140825" cy="6850063"/>
            <a:chOff x="0" y="0"/>
            <a:chExt cx="5758" cy="4315"/>
          </a:xfrm>
        </p:grpSpPr>
        <p:grpSp>
          <p:nvGrpSpPr>
            <p:cNvPr id="34819" name="Group 3"/>
            <p:cNvGrpSpPr>
              <a:grpSpLocks/>
            </p:cNvGrpSpPr>
            <p:nvPr userDrawn="1"/>
          </p:nvGrpSpPr>
          <p:grpSpPr bwMode="auto">
            <a:xfrm>
              <a:off x="1728" y="2230"/>
              <a:ext cx="4027" cy="2085"/>
              <a:chOff x="1728" y="2230"/>
              <a:chExt cx="4027" cy="2085"/>
            </a:xfrm>
          </p:grpSpPr>
          <p:sp>
            <p:nvSpPr>
              <p:cNvPr id="34820" name="Freeform 4"/>
              <p:cNvSpPr>
                <a:spLocks/>
              </p:cNvSpPr>
              <p:nvPr/>
            </p:nvSpPr>
            <p:spPr bwMode="hidden">
              <a:xfrm>
                <a:off x="1728" y="2644"/>
                <a:ext cx="2882" cy="1671"/>
              </a:xfrm>
              <a:custGeom>
                <a:avLst/>
                <a:gdLst/>
                <a:ahLst/>
                <a:cxnLst>
                  <a:cxn ang="0">
                    <a:pos x="2740" y="528"/>
                  </a:cxn>
                  <a:cxn ang="0">
                    <a:pos x="2632" y="484"/>
                  </a:cxn>
                  <a:cxn ang="0">
                    <a:pos x="2480" y="424"/>
                  </a:cxn>
                  <a:cxn ang="0">
                    <a:pos x="2203" y="343"/>
                  </a:cxn>
                  <a:cxn ang="0">
                    <a:pos x="1970" y="277"/>
                  </a:cxn>
                  <a:cxn ang="0">
                    <a:pos x="1807" y="212"/>
                  </a:cxn>
                  <a:cxn ang="0">
                    <a:pos x="1693" y="152"/>
                  </a:cxn>
                  <a:cxn ang="0">
                    <a:pos x="1628" y="103"/>
                  </a:cxn>
                  <a:cxn ang="0">
                    <a:pos x="1590" y="60"/>
                  </a:cxn>
                  <a:cxn ang="0">
                    <a:pos x="1579" y="27"/>
                  </a:cxn>
                  <a:cxn ang="0">
                    <a:pos x="1585" y="0"/>
                  </a:cxn>
                  <a:cxn ang="0">
                    <a:pos x="1557" y="49"/>
                  </a:cxn>
                  <a:cxn ang="0">
                    <a:pos x="1568" y="98"/>
                  </a:cxn>
                  <a:cxn ang="0">
                    <a:pos x="1617" y="141"/>
                  </a:cxn>
                  <a:cxn ang="0">
                    <a:pos x="1688" y="185"/>
                  </a:cxn>
                  <a:cxn ang="0">
                    <a:pos x="1791" y="228"/>
                  </a:cxn>
                  <a:cxn ang="0">
                    <a:pos x="2040" y="310"/>
                  </a:cxn>
                  <a:cxn ang="0">
                    <a:pos x="2285" y="381"/>
                  </a:cxn>
                  <a:cxn ang="0">
                    <a:pos x="2464" y="435"/>
                  </a:cxn>
                  <a:cxn ang="0">
                    <a:pos x="2605" y="484"/>
                  </a:cxn>
                  <a:cxn ang="0">
                    <a:pos x="2708" y="528"/>
                  </a:cxn>
                  <a:cxn ang="0">
                    <a:pos x="2768" y="560"/>
                  </a:cxn>
                  <a:cxn ang="0">
                    <a:pos x="2795" y="593"/>
                  </a:cxn>
                  <a:cxn ang="0">
                    <a:pos x="2795" y="642"/>
                  </a:cxn>
                  <a:cxn ang="0">
                    <a:pos x="2762" y="691"/>
                  </a:cxn>
                  <a:cxn ang="0">
                    <a:pos x="2692" y="735"/>
                  </a:cxn>
                  <a:cxn ang="0">
                    <a:pos x="2589" y="778"/>
                  </a:cxn>
                  <a:cxn ang="0">
                    <a:pos x="2458" y="822"/>
                  </a:cxn>
                  <a:cxn ang="0">
                    <a:pos x="2301" y="865"/>
                  </a:cxn>
                  <a:cxn ang="0">
                    <a:pos x="2030" y="930"/>
                  </a:cxn>
                  <a:cxn ang="0">
                    <a:pos x="1606" y="1034"/>
                  </a:cxn>
                  <a:cxn ang="0">
                    <a:pos x="1145" y="1164"/>
                  </a:cxn>
                  <a:cxn ang="0">
                    <a:pos x="673" y="1328"/>
                  </a:cxn>
                  <a:cxn ang="0">
                    <a:pos x="217" y="1545"/>
                  </a:cxn>
                  <a:cxn ang="0">
                    <a:pos x="353" y="1671"/>
                  </a:cxn>
                  <a:cxn ang="0">
                    <a:pos x="754" y="1469"/>
                  </a:cxn>
                  <a:cxn ang="0">
                    <a:pos x="1145" y="1311"/>
                  </a:cxn>
                  <a:cxn ang="0">
                    <a:pos x="1519" y="1186"/>
                  </a:cxn>
                  <a:cxn ang="0">
                    <a:pos x="1861" y="1083"/>
                  </a:cxn>
                  <a:cxn ang="0">
                    <a:pos x="2165" y="1007"/>
                  </a:cxn>
                  <a:cxn ang="0">
                    <a:pos x="2426" y="947"/>
                  </a:cxn>
                  <a:cxn ang="0">
                    <a:pos x="2626" y="892"/>
                  </a:cxn>
                  <a:cxn ang="0">
                    <a:pos x="2762" y="838"/>
                  </a:cxn>
                  <a:cxn ang="0">
                    <a:pos x="2827" y="794"/>
                  </a:cxn>
                  <a:cxn ang="0">
                    <a:pos x="2865" y="745"/>
                  </a:cxn>
                  <a:cxn ang="0">
                    <a:pos x="2882" y="702"/>
                  </a:cxn>
                  <a:cxn ang="0">
                    <a:pos x="2854" y="620"/>
                  </a:cxn>
                  <a:cxn ang="0">
                    <a:pos x="2800" y="560"/>
                  </a:cxn>
                  <a:cxn ang="0">
                    <a:pos x="2773" y="544"/>
                  </a:cxn>
                </a:cxnLst>
                <a:rect l="0" t="0" r="r" b="b"/>
                <a:pathLst>
                  <a:path w="2882" h="1671">
                    <a:moveTo>
                      <a:pt x="2773" y="544"/>
                    </a:moveTo>
                    <a:lnTo>
                      <a:pt x="2740" y="528"/>
                    </a:lnTo>
                    <a:lnTo>
                      <a:pt x="2692" y="506"/>
                    </a:lnTo>
                    <a:lnTo>
                      <a:pt x="2632" y="484"/>
                    </a:lnTo>
                    <a:lnTo>
                      <a:pt x="2561" y="457"/>
                    </a:lnTo>
                    <a:lnTo>
                      <a:pt x="2480" y="424"/>
                    </a:lnTo>
                    <a:lnTo>
                      <a:pt x="2388" y="397"/>
                    </a:lnTo>
                    <a:lnTo>
                      <a:pt x="2203" y="343"/>
                    </a:lnTo>
                    <a:lnTo>
                      <a:pt x="2078" y="310"/>
                    </a:lnTo>
                    <a:lnTo>
                      <a:pt x="1970" y="277"/>
                    </a:lnTo>
                    <a:lnTo>
                      <a:pt x="1878" y="245"/>
                    </a:lnTo>
                    <a:lnTo>
                      <a:pt x="1807" y="212"/>
                    </a:lnTo>
                    <a:lnTo>
                      <a:pt x="1742" y="179"/>
                    </a:lnTo>
                    <a:lnTo>
                      <a:pt x="1693" y="152"/>
                    </a:lnTo>
                    <a:lnTo>
                      <a:pt x="1655" y="125"/>
                    </a:lnTo>
                    <a:lnTo>
                      <a:pt x="1628" y="103"/>
                    </a:lnTo>
                    <a:lnTo>
                      <a:pt x="1606" y="81"/>
                    </a:lnTo>
                    <a:lnTo>
                      <a:pt x="1590" y="60"/>
                    </a:lnTo>
                    <a:lnTo>
                      <a:pt x="1585" y="43"/>
                    </a:lnTo>
                    <a:lnTo>
                      <a:pt x="1579" y="27"/>
                    </a:lnTo>
                    <a:lnTo>
                      <a:pt x="1585" y="5"/>
                    </a:lnTo>
                    <a:lnTo>
                      <a:pt x="1585" y="0"/>
                    </a:lnTo>
                    <a:lnTo>
                      <a:pt x="1568" y="27"/>
                    </a:lnTo>
                    <a:lnTo>
                      <a:pt x="1557" y="49"/>
                    </a:lnTo>
                    <a:lnTo>
                      <a:pt x="1557" y="76"/>
                    </a:lnTo>
                    <a:lnTo>
                      <a:pt x="1568" y="98"/>
                    </a:lnTo>
                    <a:lnTo>
                      <a:pt x="1590" y="120"/>
                    </a:lnTo>
                    <a:lnTo>
                      <a:pt x="1617" y="141"/>
                    </a:lnTo>
                    <a:lnTo>
                      <a:pt x="1650" y="163"/>
                    </a:lnTo>
                    <a:lnTo>
                      <a:pt x="1688" y="185"/>
                    </a:lnTo>
                    <a:lnTo>
                      <a:pt x="1737" y="207"/>
                    </a:lnTo>
                    <a:lnTo>
                      <a:pt x="1791" y="228"/>
                    </a:lnTo>
                    <a:lnTo>
                      <a:pt x="1905" y="267"/>
                    </a:lnTo>
                    <a:lnTo>
                      <a:pt x="2040" y="310"/>
                    </a:lnTo>
                    <a:lnTo>
                      <a:pt x="2182" y="348"/>
                    </a:lnTo>
                    <a:lnTo>
                      <a:pt x="2285" y="381"/>
                    </a:lnTo>
                    <a:lnTo>
                      <a:pt x="2382" y="408"/>
                    </a:lnTo>
                    <a:lnTo>
                      <a:pt x="2464" y="435"/>
                    </a:lnTo>
                    <a:lnTo>
                      <a:pt x="2540" y="462"/>
                    </a:lnTo>
                    <a:lnTo>
                      <a:pt x="2605" y="484"/>
                    </a:lnTo>
                    <a:lnTo>
                      <a:pt x="2659" y="506"/>
                    </a:lnTo>
                    <a:lnTo>
                      <a:pt x="2708" y="528"/>
                    </a:lnTo>
                    <a:lnTo>
                      <a:pt x="2740" y="544"/>
                    </a:lnTo>
                    <a:lnTo>
                      <a:pt x="2768" y="560"/>
                    </a:lnTo>
                    <a:lnTo>
                      <a:pt x="2784" y="577"/>
                    </a:lnTo>
                    <a:lnTo>
                      <a:pt x="2795" y="593"/>
                    </a:lnTo>
                    <a:lnTo>
                      <a:pt x="2800" y="615"/>
                    </a:lnTo>
                    <a:lnTo>
                      <a:pt x="2795" y="642"/>
                    </a:lnTo>
                    <a:lnTo>
                      <a:pt x="2784" y="664"/>
                    </a:lnTo>
                    <a:lnTo>
                      <a:pt x="2762" y="691"/>
                    </a:lnTo>
                    <a:lnTo>
                      <a:pt x="2730" y="713"/>
                    </a:lnTo>
                    <a:lnTo>
                      <a:pt x="2692" y="735"/>
                    </a:lnTo>
                    <a:lnTo>
                      <a:pt x="2643" y="756"/>
                    </a:lnTo>
                    <a:lnTo>
                      <a:pt x="2589" y="778"/>
                    </a:lnTo>
                    <a:lnTo>
                      <a:pt x="2529" y="800"/>
                    </a:lnTo>
                    <a:lnTo>
                      <a:pt x="2458" y="822"/>
                    </a:lnTo>
                    <a:lnTo>
                      <a:pt x="2382" y="843"/>
                    </a:lnTo>
                    <a:lnTo>
                      <a:pt x="2301" y="865"/>
                    </a:lnTo>
                    <a:lnTo>
                      <a:pt x="2214" y="887"/>
                    </a:lnTo>
                    <a:lnTo>
                      <a:pt x="2030" y="930"/>
                    </a:lnTo>
                    <a:lnTo>
                      <a:pt x="1823" y="979"/>
                    </a:lnTo>
                    <a:lnTo>
                      <a:pt x="1606" y="1034"/>
                    </a:lnTo>
                    <a:lnTo>
                      <a:pt x="1378" y="1094"/>
                    </a:lnTo>
                    <a:lnTo>
                      <a:pt x="1145" y="1164"/>
                    </a:lnTo>
                    <a:lnTo>
                      <a:pt x="912" y="1241"/>
                    </a:lnTo>
                    <a:lnTo>
                      <a:pt x="673" y="1328"/>
                    </a:lnTo>
                    <a:lnTo>
                      <a:pt x="440" y="1431"/>
                    </a:lnTo>
                    <a:lnTo>
                      <a:pt x="217" y="1545"/>
                    </a:lnTo>
                    <a:lnTo>
                      <a:pt x="0" y="1671"/>
                    </a:lnTo>
                    <a:lnTo>
                      <a:pt x="353" y="1671"/>
                    </a:lnTo>
                    <a:lnTo>
                      <a:pt x="554" y="1567"/>
                    </a:lnTo>
                    <a:lnTo>
                      <a:pt x="754" y="1469"/>
                    </a:lnTo>
                    <a:lnTo>
                      <a:pt x="955" y="1388"/>
                    </a:lnTo>
                    <a:lnTo>
                      <a:pt x="1145" y="1311"/>
                    </a:lnTo>
                    <a:lnTo>
                      <a:pt x="1335" y="1241"/>
                    </a:lnTo>
                    <a:lnTo>
                      <a:pt x="1519" y="1186"/>
                    </a:lnTo>
                    <a:lnTo>
                      <a:pt x="1693" y="1132"/>
                    </a:lnTo>
                    <a:lnTo>
                      <a:pt x="1861" y="1083"/>
                    </a:lnTo>
                    <a:lnTo>
                      <a:pt x="2019" y="1045"/>
                    </a:lnTo>
                    <a:lnTo>
                      <a:pt x="2165" y="1007"/>
                    </a:lnTo>
                    <a:lnTo>
                      <a:pt x="2301" y="974"/>
                    </a:lnTo>
                    <a:lnTo>
                      <a:pt x="2426" y="947"/>
                    </a:lnTo>
                    <a:lnTo>
                      <a:pt x="2534" y="914"/>
                    </a:lnTo>
                    <a:lnTo>
                      <a:pt x="2626" y="892"/>
                    </a:lnTo>
                    <a:lnTo>
                      <a:pt x="2702" y="865"/>
                    </a:lnTo>
                    <a:lnTo>
                      <a:pt x="2762" y="838"/>
                    </a:lnTo>
                    <a:lnTo>
                      <a:pt x="2800" y="816"/>
                    </a:lnTo>
                    <a:lnTo>
                      <a:pt x="2827" y="794"/>
                    </a:lnTo>
                    <a:lnTo>
                      <a:pt x="2849" y="767"/>
                    </a:lnTo>
                    <a:lnTo>
                      <a:pt x="2865" y="745"/>
                    </a:lnTo>
                    <a:lnTo>
                      <a:pt x="2876" y="724"/>
                    </a:lnTo>
                    <a:lnTo>
                      <a:pt x="2882" y="702"/>
                    </a:lnTo>
                    <a:lnTo>
                      <a:pt x="2876" y="658"/>
                    </a:lnTo>
                    <a:lnTo>
                      <a:pt x="2854" y="620"/>
                    </a:lnTo>
                    <a:lnTo>
                      <a:pt x="2833" y="588"/>
                    </a:lnTo>
                    <a:lnTo>
                      <a:pt x="2800" y="560"/>
                    </a:lnTo>
                    <a:lnTo>
                      <a:pt x="2773" y="544"/>
                    </a:lnTo>
                    <a:lnTo>
                      <a:pt x="2773" y="544"/>
                    </a:lnTo>
                    <a:close/>
                  </a:path>
                </a:pathLst>
              </a:custGeom>
              <a:gradFill rotWithShape="0">
                <a:gsLst>
                  <a:gs pos="0">
                    <a:schemeClr val="bg1"/>
                  </a:gs>
                  <a:gs pos="100000">
                    <a:schemeClr val="bg1">
                      <a:gamma/>
                      <a:shade val="90980"/>
                      <a:invGamma/>
                    </a:schemeClr>
                  </a:gs>
                </a:gsLst>
                <a:lin ang="0" scaled="1"/>
              </a:gradFill>
              <a:ln w="9525">
                <a:noFill/>
                <a:round/>
                <a:headEnd/>
                <a:tailEnd/>
              </a:ln>
            </p:spPr>
            <p:txBody>
              <a:bodyPr/>
              <a:lstStyle/>
              <a:p>
                <a:endParaRPr lang="en-US"/>
              </a:p>
            </p:txBody>
          </p:sp>
          <p:sp>
            <p:nvSpPr>
              <p:cNvPr id="34821" name="Freeform 5"/>
              <p:cNvSpPr>
                <a:spLocks/>
              </p:cNvSpPr>
              <p:nvPr/>
            </p:nvSpPr>
            <p:spPr bwMode="hidden">
              <a:xfrm>
                <a:off x="4170" y="2671"/>
                <a:ext cx="1259" cy="811"/>
              </a:xfrm>
              <a:custGeom>
                <a:avLst/>
                <a:gdLst/>
                <a:ahLst/>
                <a:cxnLst>
                  <a:cxn ang="0">
                    <a:pos x="1259" y="615"/>
                  </a:cxn>
                  <a:cxn ang="0">
                    <a:pos x="1248" y="588"/>
                  </a:cxn>
                  <a:cxn ang="0">
                    <a:pos x="1237" y="566"/>
                  </a:cxn>
                  <a:cxn ang="0">
                    <a:pos x="1216" y="539"/>
                  </a:cxn>
                  <a:cxn ang="0">
                    <a:pos x="1188" y="517"/>
                  </a:cxn>
                  <a:cxn ang="0">
                    <a:pos x="1123" y="479"/>
                  </a:cxn>
                  <a:cxn ang="0">
                    <a:pos x="1042" y="441"/>
                  </a:cxn>
                  <a:cxn ang="0">
                    <a:pos x="944" y="408"/>
                  </a:cxn>
                  <a:cxn ang="0">
                    <a:pos x="841" y="381"/>
                  </a:cxn>
                  <a:cxn ang="0">
                    <a:pos x="727" y="348"/>
                  </a:cxn>
                  <a:cxn ang="0">
                    <a:pos x="613" y="321"/>
                  </a:cxn>
                  <a:cxn ang="0">
                    <a:pos x="499" y="294"/>
                  </a:cxn>
                  <a:cxn ang="0">
                    <a:pos x="391" y="261"/>
                  </a:cxn>
                  <a:cxn ang="0">
                    <a:pos x="288" y="229"/>
                  </a:cxn>
                  <a:cxn ang="0">
                    <a:pos x="195" y="196"/>
                  </a:cxn>
                  <a:cxn ang="0">
                    <a:pos x="119" y="152"/>
                  </a:cxn>
                  <a:cxn ang="0">
                    <a:pos x="54" y="109"/>
                  </a:cxn>
                  <a:cxn ang="0">
                    <a:pos x="33" y="87"/>
                  </a:cxn>
                  <a:cxn ang="0">
                    <a:pos x="16" y="60"/>
                  </a:cxn>
                  <a:cxn ang="0">
                    <a:pos x="5" y="33"/>
                  </a:cxn>
                  <a:cxn ang="0">
                    <a:pos x="0" y="0"/>
                  </a:cxn>
                  <a:cxn ang="0">
                    <a:pos x="0" y="6"/>
                  </a:cxn>
                  <a:cxn ang="0">
                    <a:pos x="0" y="11"/>
                  </a:cxn>
                  <a:cxn ang="0">
                    <a:pos x="0" y="38"/>
                  </a:cxn>
                  <a:cxn ang="0">
                    <a:pos x="5" y="60"/>
                  </a:cxn>
                  <a:cxn ang="0">
                    <a:pos x="16" y="87"/>
                  </a:cxn>
                  <a:cxn ang="0">
                    <a:pos x="33" y="114"/>
                  </a:cxn>
                  <a:cxn ang="0">
                    <a:pos x="54" y="142"/>
                  </a:cxn>
                  <a:cxn ang="0">
                    <a:pos x="87" y="174"/>
                  </a:cxn>
                  <a:cxn ang="0">
                    <a:pos x="125" y="207"/>
                  </a:cxn>
                  <a:cxn ang="0">
                    <a:pos x="179" y="240"/>
                  </a:cxn>
                  <a:cxn ang="0">
                    <a:pos x="244" y="278"/>
                  </a:cxn>
                  <a:cxn ang="0">
                    <a:pos x="326" y="310"/>
                  </a:cxn>
                  <a:cxn ang="0">
                    <a:pos x="418" y="348"/>
                  </a:cxn>
                  <a:cxn ang="0">
                    <a:pos x="526" y="381"/>
                  </a:cxn>
                  <a:cxn ang="0">
                    <a:pos x="657" y="414"/>
                  </a:cxn>
                  <a:cxn ang="0">
                    <a:pos x="749" y="435"/>
                  </a:cxn>
                  <a:cxn ang="0">
                    <a:pos x="830" y="463"/>
                  </a:cxn>
                  <a:cxn ang="0">
                    <a:pos x="901" y="490"/>
                  </a:cxn>
                  <a:cxn ang="0">
                    <a:pos x="966" y="512"/>
                  </a:cxn>
                  <a:cxn ang="0">
                    <a:pos x="1015" y="539"/>
                  </a:cxn>
                  <a:cxn ang="0">
                    <a:pos x="1053" y="566"/>
                  </a:cxn>
                  <a:cxn ang="0">
                    <a:pos x="1080" y="593"/>
                  </a:cxn>
                  <a:cxn ang="0">
                    <a:pos x="1102" y="620"/>
                  </a:cxn>
                  <a:cxn ang="0">
                    <a:pos x="1112" y="648"/>
                  </a:cxn>
                  <a:cxn ang="0">
                    <a:pos x="1118" y="675"/>
                  </a:cxn>
                  <a:cxn ang="0">
                    <a:pos x="1112" y="697"/>
                  </a:cxn>
                  <a:cxn ang="0">
                    <a:pos x="1096" y="724"/>
                  </a:cxn>
                  <a:cxn ang="0">
                    <a:pos x="1080" y="746"/>
                  </a:cxn>
                  <a:cxn ang="0">
                    <a:pos x="1053" y="767"/>
                  </a:cxn>
                  <a:cxn ang="0">
                    <a:pos x="1015" y="789"/>
                  </a:cxn>
                  <a:cxn ang="0">
                    <a:pos x="977" y="811"/>
                  </a:cxn>
                  <a:cxn ang="0">
                    <a:pos x="1047" y="789"/>
                  </a:cxn>
                  <a:cxn ang="0">
                    <a:pos x="1107" y="767"/>
                  </a:cxn>
                  <a:cxn ang="0">
                    <a:pos x="1156" y="746"/>
                  </a:cxn>
                  <a:cxn ang="0">
                    <a:pos x="1199" y="724"/>
                  </a:cxn>
                  <a:cxn ang="0">
                    <a:pos x="1226" y="702"/>
                  </a:cxn>
                  <a:cxn ang="0">
                    <a:pos x="1248" y="675"/>
                  </a:cxn>
                  <a:cxn ang="0">
                    <a:pos x="1259" y="648"/>
                  </a:cxn>
                  <a:cxn ang="0">
                    <a:pos x="1259" y="615"/>
                  </a:cxn>
                  <a:cxn ang="0">
                    <a:pos x="1259" y="615"/>
                  </a:cxn>
                </a:cxnLst>
                <a:rect l="0" t="0" r="r" b="b"/>
                <a:pathLst>
                  <a:path w="1259" h="811">
                    <a:moveTo>
                      <a:pt x="1259" y="615"/>
                    </a:moveTo>
                    <a:lnTo>
                      <a:pt x="1248" y="588"/>
                    </a:lnTo>
                    <a:lnTo>
                      <a:pt x="1237" y="566"/>
                    </a:lnTo>
                    <a:lnTo>
                      <a:pt x="1216" y="539"/>
                    </a:lnTo>
                    <a:lnTo>
                      <a:pt x="1188" y="517"/>
                    </a:lnTo>
                    <a:lnTo>
                      <a:pt x="1123" y="479"/>
                    </a:lnTo>
                    <a:lnTo>
                      <a:pt x="1042" y="441"/>
                    </a:lnTo>
                    <a:lnTo>
                      <a:pt x="944" y="408"/>
                    </a:lnTo>
                    <a:lnTo>
                      <a:pt x="841" y="381"/>
                    </a:lnTo>
                    <a:lnTo>
                      <a:pt x="727" y="348"/>
                    </a:lnTo>
                    <a:lnTo>
                      <a:pt x="613" y="321"/>
                    </a:lnTo>
                    <a:lnTo>
                      <a:pt x="499" y="294"/>
                    </a:lnTo>
                    <a:lnTo>
                      <a:pt x="391" y="261"/>
                    </a:lnTo>
                    <a:lnTo>
                      <a:pt x="288" y="229"/>
                    </a:lnTo>
                    <a:lnTo>
                      <a:pt x="195" y="196"/>
                    </a:lnTo>
                    <a:lnTo>
                      <a:pt x="119" y="152"/>
                    </a:lnTo>
                    <a:lnTo>
                      <a:pt x="54" y="109"/>
                    </a:lnTo>
                    <a:lnTo>
                      <a:pt x="33" y="87"/>
                    </a:lnTo>
                    <a:lnTo>
                      <a:pt x="16" y="60"/>
                    </a:lnTo>
                    <a:lnTo>
                      <a:pt x="5" y="33"/>
                    </a:lnTo>
                    <a:lnTo>
                      <a:pt x="0" y="0"/>
                    </a:lnTo>
                    <a:lnTo>
                      <a:pt x="0" y="6"/>
                    </a:lnTo>
                    <a:lnTo>
                      <a:pt x="0" y="11"/>
                    </a:lnTo>
                    <a:lnTo>
                      <a:pt x="0" y="38"/>
                    </a:lnTo>
                    <a:lnTo>
                      <a:pt x="5" y="60"/>
                    </a:lnTo>
                    <a:lnTo>
                      <a:pt x="16" y="87"/>
                    </a:lnTo>
                    <a:lnTo>
                      <a:pt x="33" y="114"/>
                    </a:lnTo>
                    <a:lnTo>
                      <a:pt x="54" y="142"/>
                    </a:lnTo>
                    <a:lnTo>
                      <a:pt x="87" y="174"/>
                    </a:lnTo>
                    <a:lnTo>
                      <a:pt x="125" y="207"/>
                    </a:lnTo>
                    <a:lnTo>
                      <a:pt x="179" y="240"/>
                    </a:lnTo>
                    <a:lnTo>
                      <a:pt x="244" y="278"/>
                    </a:lnTo>
                    <a:lnTo>
                      <a:pt x="326" y="310"/>
                    </a:lnTo>
                    <a:lnTo>
                      <a:pt x="418" y="348"/>
                    </a:lnTo>
                    <a:lnTo>
                      <a:pt x="526" y="381"/>
                    </a:lnTo>
                    <a:lnTo>
                      <a:pt x="657" y="414"/>
                    </a:lnTo>
                    <a:lnTo>
                      <a:pt x="749" y="435"/>
                    </a:lnTo>
                    <a:lnTo>
                      <a:pt x="830" y="463"/>
                    </a:lnTo>
                    <a:lnTo>
                      <a:pt x="901" y="490"/>
                    </a:lnTo>
                    <a:lnTo>
                      <a:pt x="966" y="512"/>
                    </a:lnTo>
                    <a:lnTo>
                      <a:pt x="1015" y="539"/>
                    </a:lnTo>
                    <a:lnTo>
                      <a:pt x="1053" y="566"/>
                    </a:lnTo>
                    <a:lnTo>
                      <a:pt x="1080" y="593"/>
                    </a:lnTo>
                    <a:lnTo>
                      <a:pt x="1102" y="620"/>
                    </a:lnTo>
                    <a:lnTo>
                      <a:pt x="1112" y="648"/>
                    </a:lnTo>
                    <a:lnTo>
                      <a:pt x="1118" y="675"/>
                    </a:lnTo>
                    <a:lnTo>
                      <a:pt x="1112" y="697"/>
                    </a:lnTo>
                    <a:lnTo>
                      <a:pt x="1096" y="724"/>
                    </a:lnTo>
                    <a:lnTo>
                      <a:pt x="1080" y="746"/>
                    </a:lnTo>
                    <a:lnTo>
                      <a:pt x="1053" y="767"/>
                    </a:lnTo>
                    <a:lnTo>
                      <a:pt x="1015" y="789"/>
                    </a:lnTo>
                    <a:lnTo>
                      <a:pt x="977" y="811"/>
                    </a:lnTo>
                    <a:lnTo>
                      <a:pt x="1047" y="789"/>
                    </a:lnTo>
                    <a:lnTo>
                      <a:pt x="1107" y="767"/>
                    </a:lnTo>
                    <a:lnTo>
                      <a:pt x="1156" y="746"/>
                    </a:lnTo>
                    <a:lnTo>
                      <a:pt x="1199" y="724"/>
                    </a:lnTo>
                    <a:lnTo>
                      <a:pt x="1226" y="702"/>
                    </a:lnTo>
                    <a:lnTo>
                      <a:pt x="1248" y="675"/>
                    </a:lnTo>
                    <a:lnTo>
                      <a:pt x="1259" y="648"/>
                    </a:lnTo>
                    <a:lnTo>
                      <a:pt x="1259" y="615"/>
                    </a:lnTo>
                    <a:lnTo>
                      <a:pt x="1259" y="615"/>
                    </a:lnTo>
                    <a:close/>
                  </a:path>
                </a:pathLst>
              </a:custGeom>
              <a:gradFill rotWithShape="0">
                <a:gsLst>
                  <a:gs pos="0">
                    <a:schemeClr val="bg1"/>
                  </a:gs>
                  <a:gs pos="100000">
                    <a:schemeClr val="bg1">
                      <a:gamma/>
                      <a:shade val="90980"/>
                      <a:invGamma/>
                    </a:schemeClr>
                  </a:gs>
                </a:gsLst>
                <a:lin ang="2700000" scaled="1"/>
              </a:gradFill>
              <a:ln w="9525">
                <a:noFill/>
                <a:round/>
                <a:headEnd/>
                <a:tailEnd/>
              </a:ln>
            </p:spPr>
            <p:txBody>
              <a:bodyPr/>
              <a:lstStyle/>
              <a:p>
                <a:endParaRPr lang="en-US"/>
              </a:p>
            </p:txBody>
          </p:sp>
          <p:sp>
            <p:nvSpPr>
              <p:cNvPr id="34822" name="Freeform 6"/>
              <p:cNvSpPr>
                <a:spLocks/>
              </p:cNvSpPr>
              <p:nvPr/>
            </p:nvSpPr>
            <p:spPr bwMode="hidden">
              <a:xfrm>
                <a:off x="2900" y="3346"/>
                <a:ext cx="2849" cy="969"/>
              </a:xfrm>
              <a:custGeom>
                <a:avLst/>
                <a:gdLst/>
                <a:ahLst/>
                <a:cxnLst>
                  <a:cxn ang="0">
                    <a:pos x="92" y="958"/>
                  </a:cxn>
                  <a:cxn ang="0">
                    <a:pos x="0" y="969"/>
                  </a:cxn>
                  <a:cxn ang="0">
                    <a:pos x="391" y="969"/>
                  </a:cxn>
                  <a:cxn ang="0">
                    <a:pos x="434" y="947"/>
                  </a:cxn>
                  <a:cxn ang="0">
                    <a:pos x="483" y="914"/>
                  </a:cxn>
                  <a:cxn ang="0">
                    <a:pos x="554" y="876"/>
                  </a:cxn>
                  <a:cxn ang="0">
                    <a:pos x="635" y="838"/>
                  </a:cxn>
                  <a:cxn ang="0">
                    <a:pos x="727" y="794"/>
                  </a:cxn>
                  <a:cxn ang="0">
                    <a:pos x="836" y="745"/>
                  </a:cxn>
                  <a:cxn ang="0">
                    <a:pos x="961" y="696"/>
                  </a:cxn>
                  <a:cxn ang="0">
                    <a:pos x="1102" y="642"/>
                  </a:cxn>
                  <a:cxn ang="0">
                    <a:pos x="1259" y="582"/>
                  </a:cxn>
                  <a:cxn ang="0">
                    <a:pos x="1433" y="522"/>
                  </a:cxn>
                  <a:cxn ang="0">
                    <a:pos x="1623" y="462"/>
                  </a:cxn>
                  <a:cxn ang="0">
                    <a:pos x="1829" y="403"/>
                  </a:cxn>
                  <a:cxn ang="0">
                    <a:pos x="2057" y="343"/>
                  </a:cxn>
                  <a:cxn ang="0">
                    <a:pos x="2301" y="283"/>
                  </a:cxn>
                  <a:cxn ang="0">
                    <a:pos x="2567" y="223"/>
                  </a:cxn>
                  <a:cxn ang="0">
                    <a:pos x="2849" y="163"/>
                  </a:cxn>
                  <a:cxn ang="0">
                    <a:pos x="2849" y="0"/>
                  </a:cxn>
                  <a:cxn ang="0">
                    <a:pos x="2817" y="16"/>
                  </a:cxn>
                  <a:cxn ang="0">
                    <a:pos x="2773" y="33"/>
                  </a:cxn>
                  <a:cxn ang="0">
                    <a:pos x="2719" y="54"/>
                  </a:cxn>
                  <a:cxn ang="0">
                    <a:pos x="2648" y="76"/>
                  </a:cxn>
                  <a:cxn ang="0">
                    <a:pos x="2572" y="98"/>
                  </a:cxn>
                  <a:cxn ang="0">
                    <a:pos x="2491" y="120"/>
                  </a:cxn>
                  <a:cxn ang="0">
                    <a:pos x="2399" y="147"/>
                  </a:cxn>
                  <a:cxn ang="0">
                    <a:pos x="2301" y="169"/>
                  </a:cxn>
                  <a:cxn ang="0">
                    <a:pos x="2095" y="223"/>
                  </a:cxn>
                  <a:cxn ang="0">
                    <a:pos x="1889" y="277"/>
                  </a:cxn>
                  <a:cxn ang="0">
                    <a:pos x="1688" y="326"/>
                  </a:cxn>
                  <a:cxn ang="0">
                    <a:pos x="1590" y="354"/>
                  </a:cxn>
                  <a:cxn ang="0">
                    <a:pos x="1503" y="381"/>
                  </a:cxn>
                  <a:cxn ang="0">
                    <a:pos x="1107" y="506"/>
                  </a:cxn>
                  <a:cxn ang="0">
                    <a:pos x="912" y="577"/>
                  </a:cxn>
                  <a:cxn ang="0">
                    <a:pos x="727" y="647"/>
                  </a:cxn>
                  <a:cxn ang="0">
                    <a:pos x="548" y="718"/>
                  </a:cxn>
                  <a:cxn ang="0">
                    <a:pos x="380" y="794"/>
                  </a:cxn>
                  <a:cxn ang="0">
                    <a:pos x="228" y="876"/>
                  </a:cxn>
                  <a:cxn ang="0">
                    <a:pos x="92" y="958"/>
                  </a:cxn>
                  <a:cxn ang="0">
                    <a:pos x="92" y="958"/>
                  </a:cxn>
                </a:cxnLst>
                <a:rect l="0" t="0" r="r" b="b"/>
                <a:pathLst>
                  <a:path w="2849" h="969">
                    <a:moveTo>
                      <a:pt x="92" y="958"/>
                    </a:moveTo>
                    <a:lnTo>
                      <a:pt x="0" y="969"/>
                    </a:lnTo>
                    <a:lnTo>
                      <a:pt x="391" y="969"/>
                    </a:lnTo>
                    <a:lnTo>
                      <a:pt x="434" y="947"/>
                    </a:lnTo>
                    <a:lnTo>
                      <a:pt x="483" y="914"/>
                    </a:lnTo>
                    <a:lnTo>
                      <a:pt x="554" y="876"/>
                    </a:lnTo>
                    <a:lnTo>
                      <a:pt x="635" y="838"/>
                    </a:lnTo>
                    <a:lnTo>
                      <a:pt x="727" y="794"/>
                    </a:lnTo>
                    <a:lnTo>
                      <a:pt x="836" y="745"/>
                    </a:lnTo>
                    <a:lnTo>
                      <a:pt x="961" y="696"/>
                    </a:lnTo>
                    <a:lnTo>
                      <a:pt x="1102" y="642"/>
                    </a:lnTo>
                    <a:lnTo>
                      <a:pt x="1259" y="582"/>
                    </a:lnTo>
                    <a:lnTo>
                      <a:pt x="1433" y="522"/>
                    </a:lnTo>
                    <a:lnTo>
                      <a:pt x="1623" y="462"/>
                    </a:lnTo>
                    <a:lnTo>
                      <a:pt x="1829" y="403"/>
                    </a:lnTo>
                    <a:lnTo>
                      <a:pt x="2057" y="343"/>
                    </a:lnTo>
                    <a:lnTo>
                      <a:pt x="2301" y="283"/>
                    </a:lnTo>
                    <a:lnTo>
                      <a:pt x="2567" y="223"/>
                    </a:lnTo>
                    <a:lnTo>
                      <a:pt x="2849" y="163"/>
                    </a:lnTo>
                    <a:lnTo>
                      <a:pt x="2849" y="0"/>
                    </a:lnTo>
                    <a:lnTo>
                      <a:pt x="2817" y="16"/>
                    </a:lnTo>
                    <a:lnTo>
                      <a:pt x="2773" y="33"/>
                    </a:lnTo>
                    <a:lnTo>
                      <a:pt x="2719" y="54"/>
                    </a:lnTo>
                    <a:lnTo>
                      <a:pt x="2648" y="76"/>
                    </a:lnTo>
                    <a:lnTo>
                      <a:pt x="2572" y="98"/>
                    </a:lnTo>
                    <a:lnTo>
                      <a:pt x="2491" y="120"/>
                    </a:lnTo>
                    <a:lnTo>
                      <a:pt x="2399" y="147"/>
                    </a:lnTo>
                    <a:lnTo>
                      <a:pt x="2301" y="169"/>
                    </a:lnTo>
                    <a:lnTo>
                      <a:pt x="2095" y="223"/>
                    </a:lnTo>
                    <a:lnTo>
                      <a:pt x="1889" y="277"/>
                    </a:lnTo>
                    <a:lnTo>
                      <a:pt x="1688" y="326"/>
                    </a:lnTo>
                    <a:lnTo>
                      <a:pt x="1590" y="354"/>
                    </a:lnTo>
                    <a:lnTo>
                      <a:pt x="1503" y="381"/>
                    </a:lnTo>
                    <a:lnTo>
                      <a:pt x="1107" y="506"/>
                    </a:lnTo>
                    <a:lnTo>
                      <a:pt x="912" y="577"/>
                    </a:lnTo>
                    <a:lnTo>
                      <a:pt x="727" y="647"/>
                    </a:lnTo>
                    <a:lnTo>
                      <a:pt x="548" y="718"/>
                    </a:lnTo>
                    <a:lnTo>
                      <a:pt x="380" y="794"/>
                    </a:lnTo>
                    <a:lnTo>
                      <a:pt x="228" y="876"/>
                    </a:lnTo>
                    <a:lnTo>
                      <a:pt x="92" y="958"/>
                    </a:lnTo>
                    <a:lnTo>
                      <a:pt x="92" y="958"/>
                    </a:lnTo>
                    <a:close/>
                  </a:path>
                </a:pathLst>
              </a:custGeom>
              <a:gradFill rotWithShape="0">
                <a:gsLst>
                  <a:gs pos="0">
                    <a:schemeClr val="bg1">
                      <a:gamma/>
                      <a:shade val="81961"/>
                      <a:invGamma/>
                    </a:schemeClr>
                  </a:gs>
                  <a:gs pos="100000">
                    <a:schemeClr val="bg1"/>
                  </a:gs>
                </a:gsLst>
                <a:lin ang="5400000" scaled="1"/>
              </a:gradFill>
              <a:ln w="9525">
                <a:noFill/>
                <a:round/>
                <a:headEnd/>
                <a:tailEnd/>
              </a:ln>
            </p:spPr>
            <p:txBody>
              <a:bodyPr/>
              <a:lstStyle/>
              <a:p>
                <a:endParaRPr lang="en-US"/>
              </a:p>
            </p:txBody>
          </p:sp>
          <p:sp>
            <p:nvSpPr>
              <p:cNvPr id="34823" name="Freeform 7"/>
              <p:cNvSpPr>
                <a:spLocks/>
              </p:cNvSpPr>
              <p:nvPr/>
            </p:nvSpPr>
            <p:spPr bwMode="hidden">
              <a:xfrm>
                <a:off x="2748" y="2230"/>
                <a:ext cx="3007" cy="2085"/>
              </a:xfrm>
              <a:custGeom>
                <a:avLst/>
                <a:gdLst/>
                <a:ahLst/>
                <a:cxnLst>
                  <a:cxn ang="0">
                    <a:pos x="1433" y="474"/>
                  </a:cxn>
                  <a:cxn ang="0">
                    <a:pos x="1460" y="528"/>
                  </a:cxn>
                  <a:cxn ang="0">
                    <a:pos x="1541" y="593"/>
                  </a:cxn>
                  <a:cxn ang="0">
                    <a:pos x="1715" y="670"/>
                  </a:cxn>
                  <a:cxn ang="0">
                    <a:pos x="1927" y="735"/>
                  </a:cxn>
                  <a:cxn ang="0">
                    <a:pos x="2155" y="789"/>
                  </a:cxn>
                  <a:cxn ang="0">
                    <a:pos x="2372" y="849"/>
                  </a:cxn>
                  <a:cxn ang="0">
                    <a:pos x="2551" y="920"/>
                  </a:cxn>
                  <a:cxn ang="0">
                    <a:pos x="2638" y="980"/>
                  </a:cxn>
                  <a:cxn ang="0">
                    <a:pos x="2676" y="1029"/>
                  </a:cxn>
                  <a:cxn ang="0">
                    <a:pos x="2681" y="1083"/>
                  </a:cxn>
                  <a:cxn ang="0">
                    <a:pos x="2665" y="1127"/>
                  </a:cxn>
                  <a:cxn ang="0">
                    <a:pos x="2616" y="1170"/>
                  </a:cxn>
                  <a:cxn ang="0">
                    <a:pos x="2545" y="1208"/>
                  </a:cxn>
                  <a:cxn ang="0">
                    <a:pos x="2448" y="1241"/>
                  </a:cxn>
                  <a:cxn ang="0">
                    <a:pos x="2328" y="1274"/>
                  </a:cxn>
                  <a:cxn ang="0">
                    <a:pos x="2106" y="1328"/>
                  </a:cxn>
                  <a:cxn ang="0">
                    <a:pos x="1742" y="1421"/>
                  </a:cxn>
                  <a:cxn ang="0">
                    <a:pos x="1308" y="1540"/>
                  </a:cxn>
                  <a:cxn ang="0">
                    <a:pos x="820" y="1709"/>
                  </a:cxn>
                  <a:cxn ang="0">
                    <a:pos x="282" y="1943"/>
                  </a:cxn>
                  <a:cxn ang="0">
                    <a:pos x="152" y="2085"/>
                  </a:cxn>
                  <a:cxn ang="0">
                    <a:pos x="386" y="1992"/>
                  </a:cxn>
                  <a:cxn ang="0">
                    <a:pos x="700" y="1834"/>
                  </a:cxn>
                  <a:cxn ang="0">
                    <a:pos x="1064" y="1693"/>
                  </a:cxn>
                  <a:cxn ang="0">
                    <a:pos x="1661" y="1497"/>
                  </a:cxn>
                  <a:cxn ang="0">
                    <a:pos x="1845" y="1442"/>
                  </a:cxn>
                  <a:cxn ang="0">
                    <a:pos x="2252" y="1339"/>
                  </a:cxn>
                  <a:cxn ang="0">
                    <a:pos x="2551" y="1263"/>
                  </a:cxn>
                  <a:cxn ang="0">
                    <a:pos x="2730" y="1214"/>
                  </a:cxn>
                  <a:cxn ang="0">
                    <a:pos x="2876" y="1170"/>
                  </a:cxn>
                  <a:cxn ang="0">
                    <a:pos x="2974" y="1132"/>
                  </a:cxn>
                  <a:cxn ang="0">
                    <a:pos x="3007" y="871"/>
                  </a:cxn>
                  <a:cxn ang="0">
                    <a:pos x="2860" y="844"/>
                  </a:cxn>
                  <a:cxn ang="0">
                    <a:pos x="2670" y="806"/>
                  </a:cxn>
                  <a:cxn ang="0">
                    <a:pos x="2458" y="757"/>
                  </a:cxn>
                  <a:cxn ang="0">
                    <a:pos x="2138" y="670"/>
                  </a:cxn>
                  <a:cxn ang="0">
                    <a:pos x="1959" y="604"/>
                  </a:cxn>
                  <a:cxn ang="0">
                    <a:pos x="1824" y="534"/>
                  </a:cxn>
                  <a:cxn ang="0">
                    <a:pos x="1769" y="474"/>
                  </a:cxn>
                  <a:cxn ang="0">
                    <a:pos x="1753" y="436"/>
                  </a:cxn>
                  <a:cxn ang="0">
                    <a:pos x="1780" y="381"/>
                  </a:cxn>
                  <a:cxn ang="0">
                    <a:pos x="1862" y="316"/>
                  </a:cxn>
                  <a:cxn ang="0">
                    <a:pos x="1986" y="267"/>
                  </a:cxn>
                  <a:cxn ang="0">
                    <a:pos x="2149" y="229"/>
                  </a:cxn>
                  <a:cxn ang="0">
                    <a:pos x="2431" y="180"/>
                  </a:cxn>
                  <a:cxn ang="0">
                    <a:pos x="2827" y="125"/>
                  </a:cxn>
                  <a:cxn ang="0">
                    <a:pos x="3007" y="87"/>
                  </a:cxn>
                  <a:cxn ang="0">
                    <a:pos x="2909" y="22"/>
                  </a:cxn>
                  <a:cxn ang="0">
                    <a:pos x="2676" y="66"/>
                  </a:cxn>
                  <a:cxn ang="0">
                    <a:pos x="2285" y="120"/>
                  </a:cxn>
                  <a:cxn ang="0">
                    <a:pos x="2030" y="158"/>
                  </a:cxn>
                  <a:cxn ang="0">
                    <a:pos x="1791" y="202"/>
                  </a:cxn>
                  <a:cxn ang="0">
                    <a:pos x="1601" y="261"/>
                  </a:cxn>
                  <a:cxn ang="0">
                    <a:pos x="1471" y="338"/>
                  </a:cxn>
                  <a:cxn ang="0">
                    <a:pos x="1438" y="387"/>
                  </a:cxn>
                  <a:cxn ang="0">
                    <a:pos x="1427" y="441"/>
                  </a:cxn>
                </a:cxnLst>
                <a:rect l="0" t="0" r="r" b="b"/>
                <a:pathLst>
                  <a:path w="3007" h="2085">
                    <a:moveTo>
                      <a:pt x="1427" y="441"/>
                    </a:moveTo>
                    <a:lnTo>
                      <a:pt x="1433" y="474"/>
                    </a:lnTo>
                    <a:lnTo>
                      <a:pt x="1444" y="501"/>
                    </a:lnTo>
                    <a:lnTo>
                      <a:pt x="1460" y="528"/>
                    </a:lnTo>
                    <a:lnTo>
                      <a:pt x="1482" y="550"/>
                    </a:lnTo>
                    <a:lnTo>
                      <a:pt x="1541" y="593"/>
                    </a:lnTo>
                    <a:lnTo>
                      <a:pt x="1623" y="637"/>
                    </a:lnTo>
                    <a:lnTo>
                      <a:pt x="1715" y="670"/>
                    </a:lnTo>
                    <a:lnTo>
                      <a:pt x="1818" y="702"/>
                    </a:lnTo>
                    <a:lnTo>
                      <a:pt x="1927" y="735"/>
                    </a:lnTo>
                    <a:lnTo>
                      <a:pt x="2041" y="762"/>
                    </a:lnTo>
                    <a:lnTo>
                      <a:pt x="2155" y="789"/>
                    </a:lnTo>
                    <a:lnTo>
                      <a:pt x="2269" y="822"/>
                    </a:lnTo>
                    <a:lnTo>
                      <a:pt x="2372" y="849"/>
                    </a:lnTo>
                    <a:lnTo>
                      <a:pt x="2464" y="882"/>
                    </a:lnTo>
                    <a:lnTo>
                      <a:pt x="2551" y="920"/>
                    </a:lnTo>
                    <a:lnTo>
                      <a:pt x="2616" y="958"/>
                    </a:lnTo>
                    <a:lnTo>
                      <a:pt x="2638" y="980"/>
                    </a:lnTo>
                    <a:lnTo>
                      <a:pt x="2659" y="1007"/>
                    </a:lnTo>
                    <a:lnTo>
                      <a:pt x="2676" y="1029"/>
                    </a:lnTo>
                    <a:lnTo>
                      <a:pt x="2681" y="1056"/>
                    </a:lnTo>
                    <a:lnTo>
                      <a:pt x="2681" y="1083"/>
                    </a:lnTo>
                    <a:lnTo>
                      <a:pt x="2676" y="1105"/>
                    </a:lnTo>
                    <a:lnTo>
                      <a:pt x="2665" y="1127"/>
                    </a:lnTo>
                    <a:lnTo>
                      <a:pt x="2643" y="1149"/>
                    </a:lnTo>
                    <a:lnTo>
                      <a:pt x="2616" y="1170"/>
                    </a:lnTo>
                    <a:lnTo>
                      <a:pt x="2583" y="1187"/>
                    </a:lnTo>
                    <a:lnTo>
                      <a:pt x="2545" y="1208"/>
                    </a:lnTo>
                    <a:lnTo>
                      <a:pt x="2502" y="1225"/>
                    </a:lnTo>
                    <a:lnTo>
                      <a:pt x="2448" y="1241"/>
                    </a:lnTo>
                    <a:lnTo>
                      <a:pt x="2388" y="1257"/>
                    </a:lnTo>
                    <a:lnTo>
                      <a:pt x="2328" y="1274"/>
                    </a:lnTo>
                    <a:lnTo>
                      <a:pt x="2258" y="1290"/>
                    </a:lnTo>
                    <a:lnTo>
                      <a:pt x="2106" y="1328"/>
                    </a:lnTo>
                    <a:lnTo>
                      <a:pt x="1932" y="1372"/>
                    </a:lnTo>
                    <a:lnTo>
                      <a:pt x="1742" y="1421"/>
                    </a:lnTo>
                    <a:lnTo>
                      <a:pt x="1531" y="1475"/>
                    </a:lnTo>
                    <a:lnTo>
                      <a:pt x="1308" y="1540"/>
                    </a:lnTo>
                    <a:lnTo>
                      <a:pt x="1069" y="1617"/>
                    </a:lnTo>
                    <a:lnTo>
                      <a:pt x="820" y="1709"/>
                    </a:lnTo>
                    <a:lnTo>
                      <a:pt x="554" y="1818"/>
                    </a:lnTo>
                    <a:lnTo>
                      <a:pt x="282" y="1943"/>
                    </a:lnTo>
                    <a:lnTo>
                      <a:pt x="0" y="2085"/>
                    </a:lnTo>
                    <a:lnTo>
                      <a:pt x="152" y="2085"/>
                    </a:lnTo>
                    <a:lnTo>
                      <a:pt x="244" y="2074"/>
                    </a:lnTo>
                    <a:lnTo>
                      <a:pt x="386" y="1992"/>
                    </a:lnTo>
                    <a:lnTo>
                      <a:pt x="537" y="1910"/>
                    </a:lnTo>
                    <a:lnTo>
                      <a:pt x="700" y="1834"/>
                    </a:lnTo>
                    <a:lnTo>
                      <a:pt x="879" y="1763"/>
                    </a:lnTo>
                    <a:lnTo>
                      <a:pt x="1064" y="1693"/>
                    </a:lnTo>
                    <a:lnTo>
                      <a:pt x="1259" y="1622"/>
                    </a:lnTo>
                    <a:lnTo>
                      <a:pt x="1661" y="1497"/>
                    </a:lnTo>
                    <a:lnTo>
                      <a:pt x="1748" y="1470"/>
                    </a:lnTo>
                    <a:lnTo>
                      <a:pt x="1845" y="1442"/>
                    </a:lnTo>
                    <a:lnTo>
                      <a:pt x="2046" y="1393"/>
                    </a:lnTo>
                    <a:lnTo>
                      <a:pt x="2252" y="1339"/>
                    </a:lnTo>
                    <a:lnTo>
                      <a:pt x="2458" y="1285"/>
                    </a:lnTo>
                    <a:lnTo>
                      <a:pt x="2551" y="1263"/>
                    </a:lnTo>
                    <a:lnTo>
                      <a:pt x="2643" y="1236"/>
                    </a:lnTo>
                    <a:lnTo>
                      <a:pt x="2730" y="1214"/>
                    </a:lnTo>
                    <a:lnTo>
                      <a:pt x="2806" y="1192"/>
                    </a:lnTo>
                    <a:lnTo>
                      <a:pt x="2876" y="1170"/>
                    </a:lnTo>
                    <a:lnTo>
                      <a:pt x="2931" y="1149"/>
                    </a:lnTo>
                    <a:lnTo>
                      <a:pt x="2974" y="1132"/>
                    </a:lnTo>
                    <a:lnTo>
                      <a:pt x="3007" y="1116"/>
                    </a:lnTo>
                    <a:lnTo>
                      <a:pt x="3007" y="871"/>
                    </a:lnTo>
                    <a:lnTo>
                      <a:pt x="2941" y="860"/>
                    </a:lnTo>
                    <a:lnTo>
                      <a:pt x="2860" y="844"/>
                    </a:lnTo>
                    <a:lnTo>
                      <a:pt x="2773" y="827"/>
                    </a:lnTo>
                    <a:lnTo>
                      <a:pt x="2670" y="806"/>
                    </a:lnTo>
                    <a:lnTo>
                      <a:pt x="2567" y="784"/>
                    </a:lnTo>
                    <a:lnTo>
                      <a:pt x="2458" y="757"/>
                    </a:lnTo>
                    <a:lnTo>
                      <a:pt x="2241" y="702"/>
                    </a:lnTo>
                    <a:lnTo>
                      <a:pt x="2138" y="670"/>
                    </a:lnTo>
                    <a:lnTo>
                      <a:pt x="2046" y="637"/>
                    </a:lnTo>
                    <a:lnTo>
                      <a:pt x="1959" y="604"/>
                    </a:lnTo>
                    <a:lnTo>
                      <a:pt x="1883" y="566"/>
                    </a:lnTo>
                    <a:lnTo>
                      <a:pt x="1824" y="534"/>
                    </a:lnTo>
                    <a:lnTo>
                      <a:pt x="1780" y="495"/>
                    </a:lnTo>
                    <a:lnTo>
                      <a:pt x="1769" y="474"/>
                    </a:lnTo>
                    <a:lnTo>
                      <a:pt x="1758" y="457"/>
                    </a:lnTo>
                    <a:lnTo>
                      <a:pt x="1753" y="436"/>
                    </a:lnTo>
                    <a:lnTo>
                      <a:pt x="1758" y="419"/>
                    </a:lnTo>
                    <a:lnTo>
                      <a:pt x="1780" y="381"/>
                    </a:lnTo>
                    <a:lnTo>
                      <a:pt x="1813" y="343"/>
                    </a:lnTo>
                    <a:lnTo>
                      <a:pt x="1862" y="316"/>
                    </a:lnTo>
                    <a:lnTo>
                      <a:pt x="1921" y="289"/>
                    </a:lnTo>
                    <a:lnTo>
                      <a:pt x="1986" y="267"/>
                    </a:lnTo>
                    <a:lnTo>
                      <a:pt x="2062" y="245"/>
                    </a:lnTo>
                    <a:lnTo>
                      <a:pt x="2149" y="229"/>
                    </a:lnTo>
                    <a:lnTo>
                      <a:pt x="2236" y="213"/>
                    </a:lnTo>
                    <a:lnTo>
                      <a:pt x="2431" y="180"/>
                    </a:lnTo>
                    <a:lnTo>
                      <a:pt x="2627" y="158"/>
                    </a:lnTo>
                    <a:lnTo>
                      <a:pt x="2827" y="125"/>
                    </a:lnTo>
                    <a:lnTo>
                      <a:pt x="2920" y="109"/>
                    </a:lnTo>
                    <a:lnTo>
                      <a:pt x="3007" y="87"/>
                    </a:lnTo>
                    <a:lnTo>
                      <a:pt x="3007" y="0"/>
                    </a:lnTo>
                    <a:lnTo>
                      <a:pt x="2909" y="22"/>
                    </a:lnTo>
                    <a:lnTo>
                      <a:pt x="2795" y="44"/>
                    </a:lnTo>
                    <a:lnTo>
                      <a:pt x="2676" y="66"/>
                    </a:lnTo>
                    <a:lnTo>
                      <a:pt x="2551" y="82"/>
                    </a:lnTo>
                    <a:lnTo>
                      <a:pt x="2285" y="120"/>
                    </a:lnTo>
                    <a:lnTo>
                      <a:pt x="2155" y="136"/>
                    </a:lnTo>
                    <a:lnTo>
                      <a:pt x="2030" y="158"/>
                    </a:lnTo>
                    <a:lnTo>
                      <a:pt x="1905" y="174"/>
                    </a:lnTo>
                    <a:lnTo>
                      <a:pt x="1791" y="202"/>
                    </a:lnTo>
                    <a:lnTo>
                      <a:pt x="1688" y="229"/>
                    </a:lnTo>
                    <a:lnTo>
                      <a:pt x="1601" y="261"/>
                    </a:lnTo>
                    <a:lnTo>
                      <a:pt x="1525" y="300"/>
                    </a:lnTo>
                    <a:lnTo>
                      <a:pt x="1471" y="338"/>
                    </a:lnTo>
                    <a:lnTo>
                      <a:pt x="1455" y="359"/>
                    </a:lnTo>
                    <a:lnTo>
                      <a:pt x="1438" y="387"/>
                    </a:lnTo>
                    <a:lnTo>
                      <a:pt x="1427" y="414"/>
                    </a:lnTo>
                    <a:lnTo>
                      <a:pt x="1427" y="441"/>
                    </a:lnTo>
                    <a:lnTo>
                      <a:pt x="1427" y="441"/>
                    </a:lnTo>
                    <a:close/>
                  </a:path>
                </a:pathLst>
              </a:custGeom>
              <a:solidFill>
                <a:schemeClr val="bg1"/>
              </a:solidFill>
              <a:ln w="9525">
                <a:noFill/>
                <a:round/>
                <a:headEnd/>
                <a:tailEnd/>
              </a:ln>
            </p:spPr>
            <p:txBody>
              <a:bodyPr/>
              <a:lstStyle/>
              <a:p>
                <a:endParaRPr lang="en-US"/>
              </a:p>
            </p:txBody>
          </p:sp>
          <p:sp>
            <p:nvSpPr>
              <p:cNvPr id="34824" name="Freeform 8"/>
              <p:cNvSpPr>
                <a:spLocks/>
              </p:cNvSpPr>
              <p:nvPr/>
            </p:nvSpPr>
            <p:spPr bwMode="hidden">
              <a:xfrm>
                <a:off x="4501" y="2317"/>
                <a:ext cx="1248" cy="539"/>
              </a:xfrm>
              <a:custGeom>
                <a:avLst/>
                <a:gdLst/>
                <a:ahLst/>
                <a:cxnLst>
                  <a:cxn ang="0">
                    <a:pos x="0" y="332"/>
                  </a:cxn>
                  <a:cxn ang="0">
                    <a:pos x="0" y="360"/>
                  </a:cxn>
                  <a:cxn ang="0">
                    <a:pos x="5" y="387"/>
                  </a:cxn>
                  <a:cxn ang="0">
                    <a:pos x="27" y="414"/>
                  </a:cxn>
                  <a:cxn ang="0">
                    <a:pos x="54" y="436"/>
                  </a:cxn>
                  <a:cxn ang="0">
                    <a:pos x="92" y="463"/>
                  </a:cxn>
                  <a:cxn ang="0">
                    <a:pos x="141" y="490"/>
                  </a:cxn>
                  <a:cxn ang="0">
                    <a:pos x="195" y="512"/>
                  </a:cxn>
                  <a:cxn ang="0">
                    <a:pos x="255" y="539"/>
                  </a:cxn>
                  <a:cxn ang="0">
                    <a:pos x="212" y="517"/>
                  </a:cxn>
                  <a:cxn ang="0">
                    <a:pos x="179" y="490"/>
                  </a:cxn>
                  <a:cxn ang="0">
                    <a:pos x="157" y="468"/>
                  </a:cxn>
                  <a:cxn ang="0">
                    <a:pos x="141" y="447"/>
                  </a:cxn>
                  <a:cxn ang="0">
                    <a:pos x="136" y="425"/>
                  </a:cxn>
                  <a:cxn ang="0">
                    <a:pos x="136" y="403"/>
                  </a:cxn>
                  <a:cxn ang="0">
                    <a:pos x="141" y="381"/>
                  </a:cxn>
                  <a:cxn ang="0">
                    <a:pos x="157" y="365"/>
                  </a:cxn>
                  <a:cxn ang="0">
                    <a:pos x="179" y="343"/>
                  </a:cxn>
                  <a:cxn ang="0">
                    <a:pos x="201" y="327"/>
                  </a:cxn>
                  <a:cxn ang="0">
                    <a:pos x="266" y="294"/>
                  </a:cxn>
                  <a:cxn ang="0">
                    <a:pos x="353" y="262"/>
                  </a:cxn>
                  <a:cxn ang="0">
                    <a:pos x="445" y="234"/>
                  </a:cxn>
                  <a:cxn ang="0">
                    <a:pos x="554" y="213"/>
                  </a:cxn>
                  <a:cxn ang="0">
                    <a:pos x="662" y="191"/>
                  </a:cxn>
                  <a:cxn ang="0">
                    <a:pos x="890" y="153"/>
                  </a:cxn>
                  <a:cxn ang="0">
                    <a:pos x="993" y="136"/>
                  </a:cxn>
                  <a:cxn ang="0">
                    <a:pos x="1091" y="120"/>
                  </a:cxn>
                  <a:cxn ang="0">
                    <a:pos x="1178" y="115"/>
                  </a:cxn>
                  <a:cxn ang="0">
                    <a:pos x="1248" y="104"/>
                  </a:cxn>
                  <a:cxn ang="0">
                    <a:pos x="1248" y="0"/>
                  </a:cxn>
                  <a:cxn ang="0">
                    <a:pos x="1161" y="22"/>
                  </a:cxn>
                  <a:cxn ang="0">
                    <a:pos x="1069" y="38"/>
                  </a:cxn>
                  <a:cxn ang="0">
                    <a:pos x="874" y="71"/>
                  </a:cxn>
                  <a:cxn ang="0">
                    <a:pos x="673" y="93"/>
                  </a:cxn>
                  <a:cxn ang="0">
                    <a:pos x="483" y="126"/>
                  </a:cxn>
                  <a:cxn ang="0">
                    <a:pos x="391" y="142"/>
                  </a:cxn>
                  <a:cxn ang="0">
                    <a:pos x="309" y="158"/>
                  </a:cxn>
                  <a:cxn ang="0">
                    <a:pos x="228" y="180"/>
                  </a:cxn>
                  <a:cxn ang="0">
                    <a:pos x="163" y="202"/>
                  </a:cxn>
                  <a:cxn ang="0">
                    <a:pos x="103" y="229"/>
                  </a:cxn>
                  <a:cxn ang="0">
                    <a:pos x="54" y="256"/>
                  </a:cxn>
                  <a:cxn ang="0">
                    <a:pos x="22" y="294"/>
                  </a:cxn>
                  <a:cxn ang="0">
                    <a:pos x="0" y="332"/>
                  </a:cxn>
                  <a:cxn ang="0">
                    <a:pos x="0" y="332"/>
                  </a:cxn>
                </a:cxnLst>
                <a:rect l="0" t="0" r="r" b="b"/>
                <a:pathLst>
                  <a:path w="1248" h="539">
                    <a:moveTo>
                      <a:pt x="0" y="332"/>
                    </a:moveTo>
                    <a:lnTo>
                      <a:pt x="0" y="360"/>
                    </a:lnTo>
                    <a:lnTo>
                      <a:pt x="5" y="387"/>
                    </a:lnTo>
                    <a:lnTo>
                      <a:pt x="27" y="414"/>
                    </a:lnTo>
                    <a:lnTo>
                      <a:pt x="54" y="436"/>
                    </a:lnTo>
                    <a:lnTo>
                      <a:pt x="92" y="463"/>
                    </a:lnTo>
                    <a:lnTo>
                      <a:pt x="141" y="490"/>
                    </a:lnTo>
                    <a:lnTo>
                      <a:pt x="195" y="512"/>
                    </a:lnTo>
                    <a:lnTo>
                      <a:pt x="255" y="539"/>
                    </a:lnTo>
                    <a:lnTo>
                      <a:pt x="212" y="517"/>
                    </a:lnTo>
                    <a:lnTo>
                      <a:pt x="179" y="490"/>
                    </a:lnTo>
                    <a:lnTo>
                      <a:pt x="157" y="468"/>
                    </a:lnTo>
                    <a:lnTo>
                      <a:pt x="141" y="447"/>
                    </a:lnTo>
                    <a:lnTo>
                      <a:pt x="136" y="425"/>
                    </a:lnTo>
                    <a:lnTo>
                      <a:pt x="136" y="403"/>
                    </a:lnTo>
                    <a:lnTo>
                      <a:pt x="141" y="381"/>
                    </a:lnTo>
                    <a:lnTo>
                      <a:pt x="157" y="365"/>
                    </a:lnTo>
                    <a:lnTo>
                      <a:pt x="179" y="343"/>
                    </a:lnTo>
                    <a:lnTo>
                      <a:pt x="201" y="327"/>
                    </a:lnTo>
                    <a:lnTo>
                      <a:pt x="266" y="294"/>
                    </a:lnTo>
                    <a:lnTo>
                      <a:pt x="353" y="262"/>
                    </a:lnTo>
                    <a:lnTo>
                      <a:pt x="445" y="234"/>
                    </a:lnTo>
                    <a:lnTo>
                      <a:pt x="554" y="213"/>
                    </a:lnTo>
                    <a:lnTo>
                      <a:pt x="662" y="191"/>
                    </a:lnTo>
                    <a:lnTo>
                      <a:pt x="890" y="153"/>
                    </a:lnTo>
                    <a:lnTo>
                      <a:pt x="993" y="136"/>
                    </a:lnTo>
                    <a:lnTo>
                      <a:pt x="1091" y="120"/>
                    </a:lnTo>
                    <a:lnTo>
                      <a:pt x="1178" y="115"/>
                    </a:lnTo>
                    <a:lnTo>
                      <a:pt x="1248" y="104"/>
                    </a:lnTo>
                    <a:lnTo>
                      <a:pt x="1248" y="0"/>
                    </a:lnTo>
                    <a:lnTo>
                      <a:pt x="1161" y="22"/>
                    </a:lnTo>
                    <a:lnTo>
                      <a:pt x="1069" y="38"/>
                    </a:lnTo>
                    <a:lnTo>
                      <a:pt x="874" y="71"/>
                    </a:lnTo>
                    <a:lnTo>
                      <a:pt x="673" y="93"/>
                    </a:lnTo>
                    <a:lnTo>
                      <a:pt x="483" y="126"/>
                    </a:lnTo>
                    <a:lnTo>
                      <a:pt x="391" y="142"/>
                    </a:lnTo>
                    <a:lnTo>
                      <a:pt x="309" y="158"/>
                    </a:lnTo>
                    <a:lnTo>
                      <a:pt x="228" y="180"/>
                    </a:lnTo>
                    <a:lnTo>
                      <a:pt x="163" y="202"/>
                    </a:lnTo>
                    <a:lnTo>
                      <a:pt x="103" y="229"/>
                    </a:lnTo>
                    <a:lnTo>
                      <a:pt x="54" y="256"/>
                    </a:lnTo>
                    <a:lnTo>
                      <a:pt x="22" y="294"/>
                    </a:lnTo>
                    <a:lnTo>
                      <a:pt x="0" y="332"/>
                    </a:lnTo>
                    <a:lnTo>
                      <a:pt x="0" y="332"/>
                    </a:lnTo>
                    <a:close/>
                  </a:path>
                </a:pathLst>
              </a:custGeom>
              <a:gradFill rotWithShape="0">
                <a:gsLst>
                  <a:gs pos="0">
                    <a:schemeClr val="bg1">
                      <a:gamma/>
                      <a:shade val="87843"/>
                      <a:invGamma/>
                    </a:schemeClr>
                  </a:gs>
                  <a:gs pos="100000">
                    <a:schemeClr val="bg1"/>
                  </a:gs>
                </a:gsLst>
                <a:lin ang="2700000" scaled="1"/>
              </a:gradFill>
              <a:ln w="9525">
                <a:noFill/>
                <a:round/>
                <a:headEnd/>
                <a:tailEnd/>
              </a:ln>
            </p:spPr>
            <p:txBody>
              <a:bodyPr/>
              <a:lstStyle/>
              <a:p>
                <a:endParaRPr lang="en-US"/>
              </a:p>
            </p:txBody>
          </p:sp>
        </p:grpSp>
        <p:sp>
          <p:nvSpPr>
            <p:cNvPr id="34825" name="Freeform 9"/>
            <p:cNvSpPr>
              <a:spLocks/>
            </p:cNvSpPr>
            <p:nvPr/>
          </p:nvSpPr>
          <p:spPr bwMode="hidden">
            <a:xfrm>
              <a:off x="3322" y="1341"/>
              <a:ext cx="1825" cy="1537"/>
            </a:xfrm>
            <a:custGeom>
              <a:avLst/>
              <a:gdLst/>
              <a:ahLst/>
              <a:cxnLst>
                <a:cxn ang="0">
                  <a:pos x="982" y="1061"/>
                </a:cxn>
                <a:cxn ang="0">
                  <a:pos x="1357" y="1012"/>
                </a:cxn>
                <a:cxn ang="0">
                  <a:pos x="1666" y="957"/>
                </a:cxn>
                <a:cxn ang="0">
                  <a:pos x="1916" y="897"/>
                </a:cxn>
                <a:cxn ang="0">
                  <a:pos x="2100" y="832"/>
                </a:cxn>
                <a:cxn ang="0">
                  <a:pos x="2220" y="756"/>
                </a:cxn>
                <a:cxn ang="0">
                  <a:pos x="2285" y="669"/>
                </a:cxn>
                <a:cxn ang="0">
                  <a:pos x="2290" y="560"/>
                </a:cxn>
                <a:cxn ang="0">
                  <a:pos x="2241" y="457"/>
                </a:cxn>
                <a:cxn ang="0">
                  <a:pos x="2144" y="364"/>
                </a:cxn>
                <a:cxn ang="0">
                  <a:pos x="2008" y="277"/>
                </a:cxn>
                <a:cxn ang="0">
                  <a:pos x="1769" y="157"/>
                </a:cxn>
                <a:cxn ang="0">
                  <a:pos x="1612" y="92"/>
                </a:cxn>
                <a:cxn ang="0">
                  <a:pos x="1476" y="43"/>
                </a:cxn>
                <a:cxn ang="0">
                  <a:pos x="1384" y="10"/>
                </a:cxn>
                <a:cxn ang="0">
                  <a:pos x="1346" y="0"/>
                </a:cxn>
                <a:cxn ang="0">
                  <a:pos x="1655" y="119"/>
                </a:cxn>
                <a:cxn ang="0">
                  <a:pos x="1948" y="255"/>
                </a:cxn>
                <a:cxn ang="0">
                  <a:pos x="2068" y="326"/>
                </a:cxn>
                <a:cxn ang="0">
                  <a:pos x="2171" y="402"/>
                </a:cxn>
                <a:cxn ang="0">
                  <a:pos x="2236" y="478"/>
                </a:cxn>
                <a:cxn ang="0">
                  <a:pos x="2263" y="560"/>
                </a:cxn>
                <a:cxn ang="0">
                  <a:pos x="2241" y="636"/>
                </a:cxn>
                <a:cxn ang="0">
                  <a:pos x="2171" y="702"/>
                </a:cxn>
                <a:cxn ang="0">
                  <a:pos x="2062" y="756"/>
                </a:cxn>
                <a:cxn ang="0">
                  <a:pos x="1921" y="800"/>
                </a:cxn>
                <a:cxn ang="0">
                  <a:pos x="1748" y="843"/>
                </a:cxn>
                <a:cxn ang="0">
                  <a:pos x="1351" y="908"/>
                </a:cxn>
                <a:cxn ang="0">
                  <a:pos x="923" y="968"/>
                </a:cxn>
                <a:cxn ang="0">
                  <a:pos x="521" y="1028"/>
                </a:cxn>
                <a:cxn ang="0">
                  <a:pos x="353" y="1066"/>
                </a:cxn>
                <a:cxn ang="0">
                  <a:pos x="206" y="1104"/>
                </a:cxn>
                <a:cxn ang="0">
                  <a:pos x="92" y="1148"/>
                </a:cxn>
                <a:cxn ang="0">
                  <a:pos x="22" y="1202"/>
                </a:cxn>
                <a:cxn ang="0">
                  <a:pos x="0" y="1262"/>
                </a:cxn>
                <a:cxn ang="0">
                  <a:pos x="27" y="1327"/>
                </a:cxn>
                <a:cxn ang="0">
                  <a:pos x="98" y="1382"/>
                </a:cxn>
                <a:cxn ang="0">
                  <a:pos x="196" y="1425"/>
                </a:cxn>
                <a:cxn ang="0">
                  <a:pos x="326" y="1469"/>
                </a:cxn>
                <a:cxn ang="0">
                  <a:pos x="217" y="1414"/>
                </a:cxn>
                <a:cxn ang="0">
                  <a:pos x="147" y="1360"/>
                </a:cxn>
                <a:cxn ang="0">
                  <a:pos x="120" y="1306"/>
                </a:cxn>
                <a:cxn ang="0">
                  <a:pos x="141" y="1257"/>
                </a:cxn>
                <a:cxn ang="0">
                  <a:pos x="212" y="1208"/>
                </a:cxn>
                <a:cxn ang="0">
                  <a:pos x="342" y="1164"/>
                </a:cxn>
                <a:cxn ang="0">
                  <a:pos x="527" y="1121"/>
                </a:cxn>
                <a:cxn ang="0">
                  <a:pos x="771" y="1088"/>
                </a:cxn>
              </a:cxnLst>
              <a:rect l="0" t="0" r="r" b="b"/>
              <a:pathLst>
                <a:path w="2296" h="1469">
                  <a:moveTo>
                    <a:pt x="771" y="1088"/>
                  </a:moveTo>
                  <a:lnTo>
                    <a:pt x="982" y="1061"/>
                  </a:lnTo>
                  <a:lnTo>
                    <a:pt x="1178" y="1034"/>
                  </a:lnTo>
                  <a:lnTo>
                    <a:pt x="1357" y="1012"/>
                  </a:lnTo>
                  <a:lnTo>
                    <a:pt x="1520" y="985"/>
                  </a:lnTo>
                  <a:lnTo>
                    <a:pt x="1666" y="957"/>
                  </a:lnTo>
                  <a:lnTo>
                    <a:pt x="1796" y="930"/>
                  </a:lnTo>
                  <a:lnTo>
                    <a:pt x="1916" y="897"/>
                  </a:lnTo>
                  <a:lnTo>
                    <a:pt x="2013" y="870"/>
                  </a:lnTo>
                  <a:lnTo>
                    <a:pt x="2100" y="832"/>
                  </a:lnTo>
                  <a:lnTo>
                    <a:pt x="2171" y="800"/>
                  </a:lnTo>
                  <a:lnTo>
                    <a:pt x="2220" y="756"/>
                  </a:lnTo>
                  <a:lnTo>
                    <a:pt x="2263" y="712"/>
                  </a:lnTo>
                  <a:lnTo>
                    <a:pt x="2285" y="669"/>
                  </a:lnTo>
                  <a:lnTo>
                    <a:pt x="2296" y="614"/>
                  </a:lnTo>
                  <a:lnTo>
                    <a:pt x="2290" y="560"/>
                  </a:lnTo>
                  <a:lnTo>
                    <a:pt x="2269" y="500"/>
                  </a:lnTo>
                  <a:lnTo>
                    <a:pt x="2241" y="457"/>
                  </a:lnTo>
                  <a:lnTo>
                    <a:pt x="2198" y="408"/>
                  </a:lnTo>
                  <a:lnTo>
                    <a:pt x="2144" y="364"/>
                  </a:lnTo>
                  <a:lnTo>
                    <a:pt x="2079" y="321"/>
                  </a:lnTo>
                  <a:lnTo>
                    <a:pt x="2008" y="277"/>
                  </a:lnTo>
                  <a:lnTo>
                    <a:pt x="1927" y="234"/>
                  </a:lnTo>
                  <a:lnTo>
                    <a:pt x="1769" y="157"/>
                  </a:lnTo>
                  <a:lnTo>
                    <a:pt x="1688" y="125"/>
                  </a:lnTo>
                  <a:lnTo>
                    <a:pt x="1612" y="92"/>
                  </a:lnTo>
                  <a:lnTo>
                    <a:pt x="1536" y="65"/>
                  </a:lnTo>
                  <a:lnTo>
                    <a:pt x="1476" y="43"/>
                  </a:lnTo>
                  <a:lnTo>
                    <a:pt x="1422" y="27"/>
                  </a:lnTo>
                  <a:lnTo>
                    <a:pt x="1384" y="10"/>
                  </a:lnTo>
                  <a:lnTo>
                    <a:pt x="1357" y="5"/>
                  </a:lnTo>
                  <a:lnTo>
                    <a:pt x="1346" y="0"/>
                  </a:lnTo>
                  <a:lnTo>
                    <a:pt x="1498" y="54"/>
                  </a:lnTo>
                  <a:lnTo>
                    <a:pt x="1655" y="119"/>
                  </a:lnTo>
                  <a:lnTo>
                    <a:pt x="1807" y="185"/>
                  </a:lnTo>
                  <a:lnTo>
                    <a:pt x="1948" y="255"/>
                  </a:lnTo>
                  <a:lnTo>
                    <a:pt x="2013" y="288"/>
                  </a:lnTo>
                  <a:lnTo>
                    <a:pt x="2068" y="326"/>
                  </a:lnTo>
                  <a:lnTo>
                    <a:pt x="2122" y="364"/>
                  </a:lnTo>
                  <a:lnTo>
                    <a:pt x="2171" y="402"/>
                  </a:lnTo>
                  <a:lnTo>
                    <a:pt x="2209" y="440"/>
                  </a:lnTo>
                  <a:lnTo>
                    <a:pt x="2236" y="478"/>
                  </a:lnTo>
                  <a:lnTo>
                    <a:pt x="2252" y="522"/>
                  </a:lnTo>
                  <a:lnTo>
                    <a:pt x="2263" y="560"/>
                  </a:lnTo>
                  <a:lnTo>
                    <a:pt x="2258" y="598"/>
                  </a:lnTo>
                  <a:lnTo>
                    <a:pt x="2241" y="636"/>
                  </a:lnTo>
                  <a:lnTo>
                    <a:pt x="2214" y="669"/>
                  </a:lnTo>
                  <a:lnTo>
                    <a:pt x="2171" y="702"/>
                  </a:lnTo>
                  <a:lnTo>
                    <a:pt x="2122" y="729"/>
                  </a:lnTo>
                  <a:lnTo>
                    <a:pt x="2062" y="756"/>
                  </a:lnTo>
                  <a:lnTo>
                    <a:pt x="1997" y="778"/>
                  </a:lnTo>
                  <a:lnTo>
                    <a:pt x="1921" y="800"/>
                  </a:lnTo>
                  <a:lnTo>
                    <a:pt x="1834" y="821"/>
                  </a:lnTo>
                  <a:lnTo>
                    <a:pt x="1748" y="843"/>
                  </a:lnTo>
                  <a:lnTo>
                    <a:pt x="1552" y="876"/>
                  </a:lnTo>
                  <a:lnTo>
                    <a:pt x="1351" y="908"/>
                  </a:lnTo>
                  <a:lnTo>
                    <a:pt x="1134" y="941"/>
                  </a:lnTo>
                  <a:lnTo>
                    <a:pt x="923" y="968"/>
                  </a:lnTo>
                  <a:lnTo>
                    <a:pt x="716" y="995"/>
                  </a:lnTo>
                  <a:lnTo>
                    <a:pt x="521" y="1028"/>
                  </a:lnTo>
                  <a:lnTo>
                    <a:pt x="434" y="1044"/>
                  </a:lnTo>
                  <a:lnTo>
                    <a:pt x="353" y="1066"/>
                  </a:lnTo>
                  <a:lnTo>
                    <a:pt x="277" y="1082"/>
                  </a:lnTo>
                  <a:lnTo>
                    <a:pt x="206" y="1104"/>
                  </a:lnTo>
                  <a:lnTo>
                    <a:pt x="147" y="1126"/>
                  </a:lnTo>
                  <a:lnTo>
                    <a:pt x="92" y="1148"/>
                  </a:lnTo>
                  <a:lnTo>
                    <a:pt x="54" y="1175"/>
                  </a:lnTo>
                  <a:lnTo>
                    <a:pt x="22" y="1202"/>
                  </a:lnTo>
                  <a:lnTo>
                    <a:pt x="6" y="1229"/>
                  </a:lnTo>
                  <a:lnTo>
                    <a:pt x="0" y="1262"/>
                  </a:lnTo>
                  <a:lnTo>
                    <a:pt x="11" y="1295"/>
                  </a:lnTo>
                  <a:lnTo>
                    <a:pt x="27" y="1327"/>
                  </a:lnTo>
                  <a:lnTo>
                    <a:pt x="54" y="1355"/>
                  </a:lnTo>
                  <a:lnTo>
                    <a:pt x="98" y="1382"/>
                  </a:lnTo>
                  <a:lnTo>
                    <a:pt x="141" y="1404"/>
                  </a:lnTo>
                  <a:lnTo>
                    <a:pt x="196" y="1425"/>
                  </a:lnTo>
                  <a:lnTo>
                    <a:pt x="261" y="1447"/>
                  </a:lnTo>
                  <a:lnTo>
                    <a:pt x="326" y="1469"/>
                  </a:lnTo>
                  <a:lnTo>
                    <a:pt x="266" y="1442"/>
                  </a:lnTo>
                  <a:lnTo>
                    <a:pt x="217" y="1414"/>
                  </a:lnTo>
                  <a:lnTo>
                    <a:pt x="174" y="1387"/>
                  </a:lnTo>
                  <a:lnTo>
                    <a:pt x="147" y="1360"/>
                  </a:lnTo>
                  <a:lnTo>
                    <a:pt x="125" y="1333"/>
                  </a:lnTo>
                  <a:lnTo>
                    <a:pt x="120" y="1306"/>
                  </a:lnTo>
                  <a:lnTo>
                    <a:pt x="125" y="1278"/>
                  </a:lnTo>
                  <a:lnTo>
                    <a:pt x="141" y="1257"/>
                  </a:lnTo>
                  <a:lnTo>
                    <a:pt x="174" y="1229"/>
                  </a:lnTo>
                  <a:lnTo>
                    <a:pt x="212" y="1208"/>
                  </a:lnTo>
                  <a:lnTo>
                    <a:pt x="272" y="1186"/>
                  </a:lnTo>
                  <a:lnTo>
                    <a:pt x="342" y="1164"/>
                  </a:lnTo>
                  <a:lnTo>
                    <a:pt x="423" y="1142"/>
                  </a:lnTo>
                  <a:lnTo>
                    <a:pt x="527" y="1121"/>
                  </a:lnTo>
                  <a:lnTo>
                    <a:pt x="641" y="1104"/>
                  </a:lnTo>
                  <a:lnTo>
                    <a:pt x="771" y="1088"/>
                  </a:lnTo>
                  <a:lnTo>
                    <a:pt x="771" y="1088"/>
                  </a:lnTo>
                  <a:close/>
                </a:path>
              </a:pathLst>
            </a:custGeom>
            <a:gradFill rotWithShape="0">
              <a:gsLst>
                <a:gs pos="0">
                  <a:schemeClr val="bg1">
                    <a:gamma/>
                    <a:shade val="84706"/>
                    <a:invGamma/>
                  </a:schemeClr>
                </a:gs>
                <a:gs pos="100000">
                  <a:schemeClr val="bg1"/>
                </a:gs>
              </a:gsLst>
              <a:lin ang="2700000" scaled="1"/>
            </a:gradFill>
            <a:ln w="9525">
              <a:noFill/>
              <a:round/>
              <a:headEnd/>
              <a:tailEnd/>
            </a:ln>
          </p:spPr>
          <p:txBody>
            <a:bodyPr/>
            <a:lstStyle/>
            <a:p>
              <a:endParaRPr lang="en-US"/>
            </a:p>
          </p:txBody>
        </p:sp>
        <p:sp>
          <p:nvSpPr>
            <p:cNvPr id="34826" name="Freeform 10"/>
            <p:cNvSpPr>
              <a:spLocks/>
            </p:cNvSpPr>
            <p:nvPr/>
          </p:nvSpPr>
          <p:spPr bwMode="hidden">
            <a:xfrm>
              <a:off x="0" y="0"/>
              <a:ext cx="5758" cy="1776"/>
            </a:xfrm>
            <a:custGeom>
              <a:avLst/>
              <a:gdLst/>
              <a:ahLst/>
              <a:cxnLst>
                <a:cxn ang="0">
                  <a:pos x="0" y="0"/>
                </a:cxn>
                <a:cxn ang="0">
                  <a:pos x="0" y="1906"/>
                </a:cxn>
                <a:cxn ang="0">
                  <a:pos x="5740" y="1906"/>
                </a:cxn>
                <a:cxn ang="0">
                  <a:pos x="5740" y="0"/>
                </a:cxn>
                <a:cxn ang="0">
                  <a:pos x="0" y="0"/>
                </a:cxn>
                <a:cxn ang="0">
                  <a:pos x="0" y="0"/>
                </a:cxn>
              </a:cxnLst>
              <a:rect l="0" t="0" r="r" b="b"/>
              <a:pathLst>
                <a:path w="5740" h="1906">
                  <a:moveTo>
                    <a:pt x="0" y="0"/>
                  </a:moveTo>
                  <a:lnTo>
                    <a:pt x="0" y="1906"/>
                  </a:lnTo>
                  <a:lnTo>
                    <a:pt x="5740" y="1906"/>
                  </a:lnTo>
                  <a:lnTo>
                    <a:pt x="5740" y="0"/>
                  </a:lnTo>
                  <a:lnTo>
                    <a:pt x="0" y="0"/>
                  </a:lnTo>
                  <a:lnTo>
                    <a:pt x="0" y="0"/>
                  </a:lnTo>
                  <a:close/>
                </a:path>
              </a:pathLst>
            </a:custGeom>
            <a:gradFill rotWithShape="0">
              <a:gsLst>
                <a:gs pos="0">
                  <a:schemeClr val="bg2"/>
                </a:gs>
                <a:gs pos="100000">
                  <a:schemeClr val="bg1"/>
                </a:gs>
              </a:gsLst>
              <a:lin ang="5400000" scaled="1"/>
            </a:gradFill>
            <a:ln w="9525">
              <a:noFill/>
              <a:round/>
              <a:headEnd/>
              <a:tailEnd/>
            </a:ln>
          </p:spPr>
          <p:txBody>
            <a:bodyPr/>
            <a:lstStyle/>
            <a:p>
              <a:endParaRPr lang="en-US"/>
            </a:p>
          </p:txBody>
        </p:sp>
      </p:grpSp>
      <p:sp>
        <p:nvSpPr>
          <p:cNvPr id="34827" name="Rectangle 11"/>
          <p:cNvSpPr>
            <a:spLocks noGrp="1" noChangeArrowheads="1"/>
          </p:cNvSpPr>
          <p:nvPr>
            <p:ph type="ctrTitle" sz="quarter"/>
          </p:nvPr>
        </p:nvSpPr>
        <p:spPr>
          <a:xfrm>
            <a:off x="685800" y="1736725"/>
            <a:ext cx="7772400" cy="1920875"/>
          </a:xfrm>
        </p:spPr>
        <p:txBody>
          <a:bodyPr/>
          <a:lstStyle>
            <a:lvl1pPr>
              <a:defRPr sz="6000"/>
            </a:lvl1pPr>
          </a:lstStyle>
          <a:p>
            <a:r>
              <a:rPr lang="en-US"/>
              <a:t>Click to edit Master title style</a:t>
            </a:r>
          </a:p>
        </p:txBody>
      </p:sp>
      <p:sp>
        <p:nvSpPr>
          <p:cNvPr id="34828" name="Rectangle 12"/>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r>
              <a:rPr lang="en-US"/>
              <a:t>Click to edit Master subtitle style</a:t>
            </a:r>
          </a:p>
        </p:txBody>
      </p:sp>
      <p:sp>
        <p:nvSpPr>
          <p:cNvPr id="34829" name="Rectangle 13"/>
          <p:cNvSpPr>
            <a:spLocks noGrp="1" noChangeArrowheads="1"/>
          </p:cNvSpPr>
          <p:nvPr>
            <p:ph type="dt" sz="quarter" idx="2"/>
          </p:nvPr>
        </p:nvSpPr>
        <p:spPr>
          <a:xfrm>
            <a:off x="457200" y="6248400"/>
            <a:ext cx="2133600" cy="476250"/>
          </a:xfrm>
        </p:spPr>
        <p:txBody>
          <a:bodyPr/>
          <a:lstStyle>
            <a:lvl1pPr>
              <a:defRPr/>
            </a:lvl1pPr>
          </a:lstStyle>
          <a:p>
            <a:endParaRPr lang="en-US"/>
          </a:p>
        </p:txBody>
      </p:sp>
      <p:sp>
        <p:nvSpPr>
          <p:cNvPr id="34830" name="Rectangle 14"/>
          <p:cNvSpPr>
            <a:spLocks noGrp="1" noChangeArrowheads="1"/>
          </p:cNvSpPr>
          <p:nvPr>
            <p:ph type="ftr" sz="quarter" idx="3"/>
          </p:nvPr>
        </p:nvSpPr>
        <p:spPr>
          <a:xfrm>
            <a:off x="3124200" y="6251575"/>
            <a:ext cx="2895600" cy="476250"/>
          </a:xfrm>
        </p:spPr>
        <p:txBody>
          <a:bodyPr/>
          <a:lstStyle>
            <a:lvl1pPr>
              <a:defRPr/>
            </a:lvl1pPr>
          </a:lstStyle>
          <a:p>
            <a:endParaRPr lang="en-US"/>
          </a:p>
        </p:txBody>
      </p:sp>
      <p:sp>
        <p:nvSpPr>
          <p:cNvPr id="34831" name="Rectangle 15"/>
          <p:cNvSpPr>
            <a:spLocks noGrp="1" noChangeArrowheads="1"/>
          </p:cNvSpPr>
          <p:nvPr>
            <p:ph type="sldNum" sz="quarter" idx="4"/>
          </p:nvPr>
        </p:nvSpPr>
        <p:spPr>
          <a:xfrm>
            <a:off x="6553200" y="6254750"/>
            <a:ext cx="2133600" cy="476250"/>
          </a:xfrm>
        </p:spPr>
        <p:txBody>
          <a:bodyPr/>
          <a:lstStyle>
            <a:lvl1pPr>
              <a:defRPr/>
            </a:lvl1pPr>
          </a:lstStyle>
          <a:p>
            <a:fld id="{DFAD8994-3F32-422F-8A3C-8AAF001EC0BD}" type="slidenum">
              <a:rPr lang="en-US"/>
              <a:pPr/>
              <a:t>‹#›</a:t>
            </a:fld>
            <a:endParaRPr lang="en-US"/>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Slide Number Placeholder 4"/>
          <p:cNvSpPr>
            <a:spLocks noGrp="1"/>
          </p:cNvSpPr>
          <p:nvPr>
            <p:ph type="sldNum" sz="quarter" idx="11"/>
          </p:nvPr>
        </p:nvSpPr>
        <p:spPr/>
        <p:txBody>
          <a:bodyPr/>
          <a:lstStyle>
            <a:lvl1pPr>
              <a:defRPr/>
            </a:lvl1pPr>
          </a:lstStyle>
          <a:p>
            <a:fld id="{4C716B71-9DC3-4606-9A8F-035307912B53}" type="slidenum">
              <a:rPr lang="en-US"/>
              <a:pPr/>
              <a:t>‹#›</a:t>
            </a:fld>
            <a:endParaRPr lang="en-US"/>
          </a:p>
        </p:txBody>
      </p:sp>
      <p:sp>
        <p:nvSpPr>
          <p:cNvPr id="6" name="Footer Placeholder 5"/>
          <p:cNvSpPr>
            <a:spLocks noGrp="1"/>
          </p:cNvSpPr>
          <p:nvPr>
            <p:ph type="ftr" sz="quarter" idx="12"/>
          </p:nvPr>
        </p:nvSpPr>
        <p:spPr/>
        <p:txBody>
          <a:bodyPr/>
          <a:lstStyle>
            <a:lvl1pPr>
              <a:defRPr/>
            </a:lvl1pPr>
          </a:lstStyle>
          <a:p>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Slide Number Placeholder 4"/>
          <p:cNvSpPr>
            <a:spLocks noGrp="1"/>
          </p:cNvSpPr>
          <p:nvPr>
            <p:ph type="sldNum" sz="quarter" idx="11"/>
          </p:nvPr>
        </p:nvSpPr>
        <p:spPr/>
        <p:txBody>
          <a:bodyPr/>
          <a:lstStyle>
            <a:lvl1pPr>
              <a:defRPr/>
            </a:lvl1pPr>
          </a:lstStyle>
          <a:p>
            <a:fld id="{8FC9C818-17FA-4E84-843C-A9325B012CD2}" type="slidenum">
              <a:rPr lang="en-US"/>
              <a:pPr/>
              <a:t>‹#›</a:t>
            </a:fld>
            <a:endParaRPr lang="en-US"/>
          </a:p>
        </p:txBody>
      </p:sp>
      <p:sp>
        <p:nvSpPr>
          <p:cNvPr id="6" name="Footer Placeholder 5"/>
          <p:cNvSpPr>
            <a:spLocks noGrp="1"/>
          </p:cNvSpPr>
          <p:nvPr>
            <p:ph type="ftr" sz="quarter" idx="12"/>
          </p:nvPr>
        </p:nvSpPr>
        <p:spPr/>
        <p:txBody>
          <a:bodyPr/>
          <a:lstStyle>
            <a:lvl1pPr>
              <a:defRPr/>
            </a:lvl1pPr>
          </a:lstStyle>
          <a:p>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a:p>
        </p:txBody>
      </p:sp>
      <p:sp>
        <p:nvSpPr>
          <p:cNvPr id="6" name="Slide Number Placeholder 5"/>
          <p:cNvSpPr>
            <a:spLocks noGrp="1"/>
          </p:cNvSpPr>
          <p:nvPr>
            <p:ph type="sldNum" sz="quarter" idx="11"/>
          </p:nvPr>
        </p:nvSpPr>
        <p:spPr/>
        <p:txBody>
          <a:bodyPr/>
          <a:lstStyle>
            <a:lvl1pPr>
              <a:defRPr/>
            </a:lvl1pPr>
          </a:lstStyle>
          <a:p>
            <a:fld id="{7CC1CE41-F6F9-446C-961D-9EC9A26AE377}" type="slidenum">
              <a:rPr lang="en-US"/>
              <a:pPr/>
              <a:t>‹#›</a:t>
            </a:fld>
            <a:endParaRPr lang="en-US"/>
          </a:p>
        </p:txBody>
      </p:sp>
      <p:sp>
        <p:nvSpPr>
          <p:cNvPr id="7" name="Footer Placeholder 6"/>
          <p:cNvSpPr>
            <a:spLocks noGrp="1"/>
          </p:cNvSpPr>
          <p:nvPr>
            <p:ph type="ftr" sz="quarter" idx="12"/>
          </p:nvPr>
        </p:nvSpPr>
        <p:spPr/>
        <p:txBody>
          <a:bodyPr/>
          <a:lstStyle>
            <a:lvl1pPr>
              <a:defRPr/>
            </a:lvl1pPr>
          </a:lstStyle>
          <a:p>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US"/>
          </a:p>
        </p:txBody>
      </p:sp>
      <p:sp>
        <p:nvSpPr>
          <p:cNvPr id="8" name="Slide Number Placeholder 7"/>
          <p:cNvSpPr>
            <a:spLocks noGrp="1"/>
          </p:cNvSpPr>
          <p:nvPr>
            <p:ph type="sldNum" sz="quarter" idx="11"/>
          </p:nvPr>
        </p:nvSpPr>
        <p:spPr/>
        <p:txBody>
          <a:bodyPr/>
          <a:lstStyle>
            <a:lvl1pPr>
              <a:defRPr/>
            </a:lvl1pPr>
          </a:lstStyle>
          <a:p>
            <a:fld id="{BD5F254B-2BF4-48AD-9E4C-42EF15434F2C}" type="slidenum">
              <a:rPr lang="en-US"/>
              <a:pPr/>
              <a:t>‹#›</a:t>
            </a:fld>
            <a:endParaRPr lang="en-US"/>
          </a:p>
        </p:txBody>
      </p:sp>
      <p:sp>
        <p:nvSpPr>
          <p:cNvPr id="9" name="Footer Placeholder 8"/>
          <p:cNvSpPr>
            <a:spLocks noGrp="1"/>
          </p:cNvSpPr>
          <p:nvPr>
            <p:ph type="ftr" sz="quarter" idx="12"/>
          </p:nvPr>
        </p:nvSpPr>
        <p:spPr/>
        <p:txBody>
          <a:bodyPr/>
          <a:lstStyle>
            <a:lvl1pPr>
              <a:defRPr/>
            </a:lvl1pPr>
          </a:lstStyle>
          <a:p>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US"/>
          </a:p>
        </p:txBody>
      </p:sp>
      <p:sp>
        <p:nvSpPr>
          <p:cNvPr id="4" name="Slide Number Placeholder 3"/>
          <p:cNvSpPr>
            <a:spLocks noGrp="1"/>
          </p:cNvSpPr>
          <p:nvPr>
            <p:ph type="sldNum" sz="quarter" idx="11"/>
          </p:nvPr>
        </p:nvSpPr>
        <p:spPr/>
        <p:txBody>
          <a:bodyPr/>
          <a:lstStyle>
            <a:lvl1pPr>
              <a:defRPr/>
            </a:lvl1pPr>
          </a:lstStyle>
          <a:p>
            <a:fld id="{40E9A826-F256-4908-96B7-52D7F7C1995F}" type="slidenum">
              <a:rPr lang="en-US"/>
              <a:pPr/>
              <a:t>‹#›</a:t>
            </a:fld>
            <a:endParaRPr lang="en-US"/>
          </a:p>
        </p:txBody>
      </p:sp>
      <p:sp>
        <p:nvSpPr>
          <p:cNvPr id="5" name="Footer Placeholder 4"/>
          <p:cNvSpPr>
            <a:spLocks noGrp="1"/>
          </p:cNvSpPr>
          <p:nvPr>
            <p:ph type="ftr" sz="quarter" idx="12"/>
          </p:nvPr>
        </p:nvSpPr>
        <p:spPr/>
        <p:txBody>
          <a:bodyPr/>
          <a:lstStyle>
            <a:lvl1pPr>
              <a:defRPr/>
            </a:lvl1pPr>
          </a:lstStyle>
          <a:p>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Slide Number Placeholder 2"/>
          <p:cNvSpPr>
            <a:spLocks noGrp="1"/>
          </p:cNvSpPr>
          <p:nvPr>
            <p:ph type="sldNum" sz="quarter" idx="11"/>
          </p:nvPr>
        </p:nvSpPr>
        <p:spPr/>
        <p:txBody>
          <a:bodyPr/>
          <a:lstStyle>
            <a:lvl1pPr>
              <a:defRPr/>
            </a:lvl1pPr>
          </a:lstStyle>
          <a:p>
            <a:fld id="{F71769FD-67A2-47D4-98ED-4B75BB6868B8}" type="slidenum">
              <a:rPr lang="en-US"/>
              <a:pPr/>
              <a:t>‹#›</a:t>
            </a:fld>
            <a:endParaRPr lang="en-US"/>
          </a:p>
        </p:txBody>
      </p:sp>
      <p:sp>
        <p:nvSpPr>
          <p:cNvPr id="4" name="Footer Placeholder 3"/>
          <p:cNvSpPr>
            <a:spLocks noGrp="1"/>
          </p:cNvSpPr>
          <p:nvPr>
            <p:ph type="ftr" sz="quarter" idx="12"/>
          </p:nvPr>
        </p:nvSpPr>
        <p:spPr/>
        <p:txBody>
          <a:bodyPr/>
          <a:lstStyle>
            <a:lvl1pPr>
              <a:defRPr/>
            </a:lvl1pPr>
          </a:lstStyle>
          <a:p>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Slide Number Placeholder 5"/>
          <p:cNvSpPr>
            <a:spLocks noGrp="1"/>
          </p:cNvSpPr>
          <p:nvPr>
            <p:ph type="sldNum" sz="quarter" idx="11"/>
          </p:nvPr>
        </p:nvSpPr>
        <p:spPr/>
        <p:txBody>
          <a:bodyPr/>
          <a:lstStyle>
            <a:lvl1pPr>
              <a:defRPr/>
            </a:lvl1pPr>
          </a:lstStyle>
          <a:p>
            <a:fld id="{1168E68E-1571-4A6D-B7E8-740EDACC94ED}" type="slidenum">
              <a:rPr lang="en-US"/>
              <a:pPr/>
              <a:t>‹#›</a:t>
            </a:fld>
            <a:endParaRPr lang="en-US"/>
          </a:p>
        </p:txBody>
      </p:sp>
      <p:sp>
        <p:nvSpPr>
          <p:cNvPr id="7" name="Footer Placeholder 6"/>
          <p:cNvSpPr>
            <a:spLocks noGrp="1"/>
          </p:cNvSpPr>
          <p:nvPr>
            <p:ph type="ftr" sz="quarter" idx="12"/>
          </p:nvPr>
        </p:nvSpPr>
        <p:spPr/>
        <p:txBody>
          <a:bodyPr/>
          <a:lstStyle>
            <a:lvl1pPr>
              <a:defRPr/>
            </a:lvl1pPr>
          </a:lstStyle>
          <a:p>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Slide Number Placeholder 5"/>
          <p:cNvSpPr>
            <a:spLocks noGrp="1"/>
          </p:cNvSpPr>
          <p:nvPr>
            <p:ph type="sldNum" sz="quarter" idx="11"/>
          </p:nvPr>
        </p:nvSpPr>
        <p:spPr/>
        <p:txBody>
          <a:bodyPr/>
          <a:lstStyle>
            <a:lvl1pPr>
              <a:defRPr/>
            </a:lvl1pPr>
          </a:lstStyle>
          <a:p>
            <a:fld id="{6C11614F-47F7-44A1-83C3-5217F6FE37DB}" type="slidenum">
              <a:rPr lang="en-US"/>
              <a:pPr/>
              <a:t>‹#›</a:t>
            </a:fld>
            <a:endParaRPr lang="en-US"/>
          </a:p>
        </p:txBody>
      </p:sp>
      <p:sp>
        <p:nvSpPr>
          <p:cNvPr id="7" name="Footer Placeholder 6"/>
          <p:cNvSpPr>
            <a:spLocks noGrp="1"/>
          </p:cNvSpPr>
          <p:nvPr>
            <p:ph type="ftr" sz="quarter" idx="12"/>
          </p:nvPr>
        </p:nvSpPr>
        <p:spPr/>
        <p:txBody>
          <a:bodyPr/>
          <a:lstStyle>
            <a:lvl1pPr>
              <a:defRPr/>
            </a:lvl1pPr>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Slide Number Placeholder 4"/>
          <p:cNvSpPr>
            <a:spLocks noGrp="1"/>
          </p:cNvSpPr>
          <p:nvPr>
            <p:ph type="sldNum" sz="quarter" idx="11"/>
          </p:nvPr>
        </p:nvSpPr>
        <p:spPr/>
        <p:txBody>
          <a:bodyPr/>
          <a:lstStyle>
            <a:lvl1pPr>
              <a:defRPr/>
            </a:lvl1pPr>
          </a:lstStyle>
          <a:p>
            <a:fld id="{690094DB-17FA-4733-BBFA-E639AC4C72DB}" type="slidenum">
              <a:rPr lang="en-US"/>
              <a:pPr/>
              <a:t>‹#›</a:t>
            </a:fld>
            <a:endParaRPr lang="en-US"/>
          </a:p>
        </p:txBody>
      </p:sp>
      <p:sp>
        <p:nvSpPr>
          <p:cNvPr id="6" name="Footer Placeholder 5"/>
          <p:cNvSpPr>
            <a:spLocks noGrp="1"/>
          </p:cNvSpPr>
          <p:nvPr>
            <p:ph type="ftr" sz="quarter" idx="12"/>
          </p:nvPr>
        </p:nvSpPr>
        <p:spPr/>
        <p:txBody>
          <a:bodyPr/>
          <a:lstStyle>
            <a:lvl1pPr>
              <a:defRPr/>
            </a:lvl1pPr>
          </a:lstStyle>
          <a:p>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Slide Number Placeholder 4"/>
          <p:cNvSpPr>
            <a:spLocks noGrp="1"/>
          </p:cNvSpPr>
          <p:nvPr>
            <p:ph type="sldNum" sz="quarter" idx="11"/>
          </p:nvPr>
        </p:nvSpPr>
        <p:spPr/>
        <p:txBody>
          <a:bodyPr/>
          <a:lstStyle>
            <a:lvl1pPr>
              <a:defRPr/>
            </a:lvl1pPr>
          </a:lstStyle>
          <a:p>
            <a:fld id="{FE56CBCC-267D-42AA-8CF9-E08EC2F7A88B}" type="slidenum">
              <a:rPr lang="en-US"/>
              <a:pPr/>
              <a:t>‹#›</a:t>
            </a:fld>
            <a:endParaRPr lang="en-US"/>
          </a:p>
        </p:txBody>
      </p:sp>
      <p:sp>
        <p:nvSpPr>
          <p:cNvPr id="6" name="Footer Placeholder 5"/>
          <p:cNvSpPr>
            <a:spLocks noGrp="1"/>
          </p:cNvSpPr>
          <p:nvPr>
            <p:ph type="ftr" sz="quarter" idx="12"/>
          </p:nvPr>
        </p:nvSpPr>
        <p:spPr/>
        <p:txBody>
          <a:bodyPr/>
          <a:lstStyle>
            <a:lvl1pPr>
              <a:defRPr/>
            </a:lvl1pPr>
          </a:lstStyle>
          <a:p>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38914" name="Rectangle 2"/>
          <p:cNvSpPr>
            <a:spLocks noGrp="1" noChangeArrowheads="1"/>
          </p:cNvSpPr>
          <p:nvPr>
            <p:ph type="ctrTitle" sz="quarter"/>
          </p:nvPr>
        </p:nvSpPr>
        <p:spPr>
          <a:xfrm>
            <a:off x="685800" y="1676400"/>
            <a:ext cx="7772400" cy="1828800"/>
          </a:xfrm>
        </p:spPr>
        <p:txBody>
          <a:bodyPr/>
          <a:lstStyle>
            <a:lvl1pPr>
              <a:defRPr/>
            </a:lvl1pPr>
          </a:lstStyle>
          <a:p>
            <a:r>
              <a:rPr lang="en-US"/>
              <a:t>Click to edit Master title style</a:t>
            </a:r>
          </a:p>
        </p:txBody>
      </p:sp>
      <p:sp>
        <p:nvSpPr>
          <p:cNvPr id="38915" name="Rectangle 3"/>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r>
              <a:rPr lang="en-US"/>
              <a:t>Click to edit Master subtitle style</a:t>
            </a:r>
          </a:p>
        </p:txBody>
      </p:sp>
      <p:sp>
        <p:nvSpPr>
          <p:cNvPr id="38916" name="Rectangle 4"/>
          <p:cNvSpPr>
            <a:spLocks noGrp="1" noChangeArrowheads="1"/>
          </p:cNvSpPr>
          <p:nvPr>
            <p:ph type="dt" sz="quarter" idx="2"/>
          </p:nvPr>
        </p:nvSpPr>
        <p:spPr/>
        <p:txBody>
          <a:bodyPr/>
          <a:lstStyle>
            <a:lvl1pPr>
              <a:defRPr/>
            </a:lvl1pPr>
          </a:lstStyle>
          <a:p>
            <a:endParaRPr lang="en-US"/>
          </a:p>
        </p:txBody>
      </p:sp>
      <p:sp>
        <p:nvSpPr>
          <p:cNvPr id="38917" name="Rectangle 5"/>
          <p:cNvSpPr>
            <a:spLocks noGrp="1" noChangeArrowheads="1"/>
          </p:cNvSpPr>
          <p:nvPr>
            <p:ph type="ftr" sz="quarter" idx="3"/>
          </p:nvPr>
        </p:nvSpPr>
        <p:spPr/>
        <p:txBody>
          <a:bodyPr/>
          <a:lstStyle>
            <a:lvl1pPr>
              <a:defRPr/>
            </a:lvl1pPr>
          </a:lstStyle>
          <a:p>
            <a:endParaRPr lang="en-US"/>
          </a:p>
        </p:txBody>
      </p:sp>
      <p:sp>
        <p:nvSpPr>
          <p:cNvPr id="38918" name="Rectangle 6"/>
          <p:cNvSpPr>
            <a:spLocks noGrp="1" noChangeArrowheads="1"/>
          </p:cNvSpPr>
          <p:nvPr>
            <p:ph type="sldNum" sz="quarter" idx="4"/>
          </p:nvPr>
        </p:nvSpPr>
        <p:spPr/>
        <p:txBody>
          <a:bodyPr/>
          <a:lstStyle>
            <a:lvl1pPr>
              <a:defRPr/>
            </a:lvl1pPr>
          </a:lstStyle>
          <a:p>
            <a:fld id="{97797342-F1A9-4E3D-9584-BDD584464366}" type="slidenum">
              <a:rPr lang="en-US"/>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FD18EBAC-DC5A-46B2-8155-AD18E98B2BFA}" type="slidenum">
              <a:rPr lang="en-US"/>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5D9984C8-937D-472A-9EA0-54A9BD4E9F09}" type="slidenum">
              <a:rPr lang="en-US"/>
              <a:pPr/>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981200"/>
            <a:ext cx="40386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40386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E3694119-CA4E-42E1-9D2E-FD3DC5D03D88}" type="slidenum">
              <a:rPr lang="en-US"/>
              <a:pPr/>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D8E778B5-D17A-4897-ADE0-1782F38E6CEC}" type="slidenum">
              <a:rPr lang="en-US"/>
              <a:pPr/>
              <a:t>‹#›</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6AC3603B-59FD-4019-8AE6-70D880424E6C}" type="slidenum">
              <a:rPr lang="en-US"/>
              <a:pPr/>
              <a:t>‹#›</a:t>
            </a:fld>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15140F1C-D6BC-4C43-B4CB-5194D0735DD1}" type="slidenum">
              <a:rPr lang="en-US"/>
              <a:pPr/>
              <a:t>‹#›</a:t>
            </a:fld>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B6B92BF5-7F50-4DE4-9D7E-29C6293AF3E7}" type="slidenum">
              <a:rPr lang="en-US"/>
              <a:pPr/>
              <a:t>‹#›</a:t>
            </a:fld>
            <a:endParaRPr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EAE8298E-3BE9-4274-9BD6-68825FDD2216}" type="slidenum">
              <a:rPr lang="en-US"/>
              <a:pPr/>
              <a:t>‹#›</a:t>
            </a:fld>
            <a:endParaRPr 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F22D8F71-BDAC-4F5C-9742-39D2B2E9FB44}" type="slidenum">
              <a:rPr lang="en-US"/>
              <a:pPr/>
              <a:t>‹#›</a:t>
            </a:fld>
            <a:endParaRPr 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381000"/>
            <a:ext cx="2057400" cy="57150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381000"/>
            <a:ext cx="6019800" cy="57150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D94E2072-8732-41B0-B6D2-2E12C03644F4}" type="slidenum">
              <a:rPr lang="en-US"/>
              <a:pPr/>
              <a:t>‹#›</a:t>
            </a:fld>
            <a:endParaRPr 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54274" name="Group 2"/>
          <p:cNvGrpSpPr>
            <a:grpSpLocks/>
          </p:cNvGrpSpPr>
          <p:nvPr/>
        </p:nvGrpSpPr>
        <p:grpSpPr bwMode="auto">
          <a:xfrm>
            <a:off x="319088" y="1752600"/>
            <a:ext cx="8824912" cy="5129213"/>
            <a:chOff x="201" y="1104"/>
            <a:chExt cx="5559" cy="3231"/>
          </a:xfrm>
        </p:grpSpPr>
        <p:sp>
          <p:nvSpPr>
            <p:cNvPr id="54275" name="Freeform 3"/>
            <p:cNvSpPr>
              <a:spLocks/>
            </p:cNvSpPr>
            <p:nvPr/>
          </p:nvSpPr>
          <p:spPr bwMode="ltGray">
            <a:xfrm>
              <a:off x="210" y="1104"/>
              <a:ext cx="5550" cy="3216"/>
            </a:xfrm>
            <a:custGeom>
              <a:avLst/>
              <a:gdLst/>
              <a:ahLst/>
              <a:cxnLst>
                <a:cxn ang="0">
                  <a:pos x="335" y="0"/>
                </a:cxn>
                <a:cxn ang="0">
                  <a:pos x="333" y="1290"/>
                </a:cxn>
                <a:cxn ang="0">
                  <a:pos x="0" y="1290"/>
                </a:cxn>
                <a:cxn ang="0">
                  <a:pos x="6" y="3210"/>
                </a:cxn>
                <a:cxn ang="0">
                  <a:pos x="5550" y="3216"/>
                </a:cxn>
                <a:cxn ang="0">
                  <a:pos x="5550" y="0"/>
                </a:cxn>
                <a:cxn ang="0">
                  <a:pos x="335" y="0"/>
                </a:cxn>
                <a:cxn ang="0">
                  <a:pos x="335" y="0"/>
                </a:cxn>
              </a:cxnLst>
              <a:rect l="0" t="0" r="r" b="b"/>
              <a:pathLst>
                <a:path w="5550" h="3216">
                  <a:moveTo>
                    <a:pt x="335" y="0"/>
                  </a:moveTo>
                  <a:lnTo>
                    <a:pt x="333" y="1290"/>
                  </a:lnTo>
                  <a:lnTo>
                    <a:pt x="0" y="1290"/>
                  </a:lnTo>
                  <a:lnTo>
                    <a:pt x="6" y="3210"/>
                  </a:lnTo>
                  <a:lnTo>
                    <a:pt x="5550" y="3216"/>
                  </a:lnTo>
                  <a:lnTo>
                    <a:pt x="5550" y="0"/>
                  </a:lnTo>
                  <a:lnTo>
                    <a:pt x="335" y="0"/>
                  </a:lnTo>
                  <a:lnTo>
                    <a:pt x="335" y="0"/>
                  </a:lnTo>
                  <a:close/>
                </a:path>
              </a:pathLst>
            </a:custGeom>
            <a:solidFill>
              <a:schemeClr val="bg2">
                <a:alpha val="39999"/>
              </a:schemeClr>
            </a:solidFill>
            <a:ln w="9525">
              <a:noFill/>
              <a:round/>
              <a:headEnd/>
              <a:tailEnd/>
            </a:ln>
          </p:spPr>
          <p:txBody>
            <a:bodyPr/>
            <a:lstStyle/>
            <a:p>
              <a:endParaRPr lang="en-US"/>
            </a:p>
          </p:txBody>
        </p:sp>
        <p:sp>
          <p:nvSpPr>
            <p:cNvPr id="54276" name="Freeform 4"/>
            <p:cNvSpPr>
              <a:spLocks/>
            </p:cNvSpPr>
            <p:nvPr/>
          </p:nvSpPr>
          <p:spPr bwMode="ltGray">
            <a:xfrm>
              <a:off x="528" y="2400"/>
              <a:ext cx="5232" cy="1920"/>
            </a:xfrm>
            <a:custGeom>
              <a:avLst/>
              <a:gdLst/>
              <a:ahLst/>
              <a:cxnLst>
                <a:cxn ang="0">
                  <a:pos x="0" y="0"/>
                </a:cxn>
                <a:cxn ang="0">
                  <a:pos x="0" y="2182"/>
                </a:cxn>
                <a:cxn ang="0">
                  <a:pos x="4897" y="2182"/>
                </a:cxn>
                <a:cxn ang="0">
                  <a:pos x="4897" y="0"/>
                </a:cxn>
                <a:cxn ang="0">
                  <a:pos x="0" y="0"/>
                </a:cxn>
                <a:cxn ang="0">
                  <a:pos x="0" y="0"/>
                </a:cxn>
              </a:cxnLst>
              <a:rect l="0" t="0" r="r" b="b"/>
              <a:pathLst>
                <a:path w="4897" h="2182">
                  <a:moveTo>
                    <a:pt x="0" y="0"/>
                  </a:moveTo>
                  <a:lnTo>
                    <a:pt x="0" y="2182"/>
                  </a:lnTo>
                  <a:lnTo>
                    <a:pt x="4897" y="2182"/>
                  </a:lnTo>
                  <a:lnTo>
                    <a:pt x="4897" y="0"/>
                  </a:lnTo>
                  <a:lnTo>
                    <a:pt x="0" y="0"/>
                  </a:lnTo>
                  <a:lnTo>
                    <a:pt x="0" y="0"/>
                  </a:lnTo>
                  <a:close/>
                </a:path>
              </a:pathLst>
            </a:custGeom>
            <a:solidFill>
              <a:schemeClr val="bg2">
                <a:alpha val="30000"/>
              </a:schemeClr>
            </a:solidFill>
            <a:ln w="9525">
              <a:noFill/>
              <a:round/>
              <a:headEnd/>
              <a:tailEnd/>
            </a:ln>
          </p:spPr>
          <p:txBody>
            <a:bodyPr/>
            <a:lstStyle/>
            <a:p>
              <a:endParaRPr lang="en-US"/>
            </a:p>
          </p:txBody>
        </p:sp>
        <p:sp>
          <p:nvSpPr>
            <p:cNvPr id="54277" name="Freeform 5"/>
            <p:cNvSpPr>
              <a:spLocks/>
            </p:cNvSpPr>
            <p:nvPr/>
          </p:nvSpPr>
          <p:spPr bwMode="ltGray">
            <a:xfrm>
              <a:off x="201" y="2377"/>
              <a:ext cx="3455" cy="29"/>
            </a:xfrm>
            <a:custGeom>
              <a:avLst/>
              <a:gdLst/>
              <a:ahLst/>
              <a:cxnLst>
                <a:cxn ang="0">
                  <a:pos x="0" y="0"/>
                </a:cxn>
                <a:cxn ang="0">
                  <a:pos x="0" y="149"/>
                </a:cxn>
                <a:cxn ang="0">
                  <a:pos x="5387" y="149"/>
                </a:cxn>
                <a:cxn ang="0">
                  <a:pos x="5387" y="0"/>
                </a:cxn>
                <a:cxn ang="0">
                  <a:pos x="0" y="0"/>
                </a:cxn>
                <a:cxn ang="0">
                  <a:pos x="0" y="0"/>
                </a:cxn>
              </a:cxnLst>
              <a:rect l="0" t="0" r="r" b="b"/>
              <a:pathLst>
                <a:path w="5387" h="149">
                  <a:moveTo>
                    <a:pt x="0" y="0"/>
                  </a:moveTo>
                  <a:lnTo>
                    <a:pt x="0" y="149"/>
                  </a:lnTo>
                  <a:lnTo>
                    <a:pt x="5387" y="149"/>
                  </a:lnTo>
                  <a:lnTo>
                    <a:pt x="5387" y="0"/>
                  </a:lnTo>
                  <a:lnTo>
                    <a:pt x="0" y="0"/>
                  </a:lnTo>
                  <a:lnTo>
                    <a:pt x="0" y="0"/>
                  </a:lnTo>
                  <a:close/>
                </a:path>
              </a:pathLst>
            </a:custGeom>
            <a:gradFill rotWithShape="1">
              <a:gsLst>
                <a:gs pos="0">
                  <a:schemeClr val="bg2">
                    <a:alpha val="0"/>
                  </a:schemeClr>
                </a:gs>
                <a:gs pos="100000">
                  <a:schemeClr val="bg2">
                    <a:gamma/>
                    <a:shade val="81961"/>
                    <a:invGamma/>
                  </a:schemeClr>
                </a:gs>
              </a:gsLst>
              <a:lin ang="0" scaled="1"/>
            </a:gradFill>
            <a:ln w="9525" cap="flat" cmpd="sng">
              <a:noFill/>
              <a:prstDash val="solid"/>
              <a:round/>
              <a:headEnd type="none" w="med" len="med"/>
              <a:tailEnd type="none" w="med" len="med"/>
            </a:ln>
            <a:effectLst/>
          </p:spPr>
          <p:txBody>
            <a:bodyPr/>
            <a:lstStyle/>
            <a:p>
              <a:endParaRPr lang="en-US"/>
            </a:p>
          </p:txBody>
        </p:sp>
        <p:sp>
          <p:nvSpPr>
            <p:cNvPr id="54278" name="Freeform 6"/>
            <p:cNvSpPr>
              <a:spLocks/>
            </p:cNvSpPr>
            <p:nvPr/>
          </p:nvSpPr>
          <p:spPr bwMode="ltGray">
            <a:xfrm>
              <a:off x="528" y="1104"/>
              <a:ext cx="4894" cy="29"/>
            </a:xfrm>
            <a:custGeom>
              <a:avLst/>
              <a:gdLst/>
              <a:ahLst/>
              <a:cxnLst>
                <a:cxn ang="0">
                  <a:pos x="0" y="0"/>
                </a:cxn>
                <a:cxn ang="0">
                  <a:pos x="0" y="149"/>
                </a:cxn>
                <a:cxn ang="0">
                  <a:pos x="5387" y="149"/>
                </a:cxn>
                <a:cxn ang="0">
                  <a:pos x="5387" y="0"/>
                </a:cxn>
                <a:cxn ang="0">
                  <a:pos x="0" y="0"/>
                </a:cxn>
                <a:cxn ang="0">
                  <a:pos x="0" y="0"/>
                </a:cxn>
              </a:cxnLst>
              <a:rect l="0" t="0" r="r" b="b"/>
              <a:pathLst>
                <a:path w="5387" h="149">
                  <a:moveTo>
                    <a:pt x="0" y="0"/>
                  </a:moveTo>
                  <a:lnTo>
                    <a:pt x="0" y="149"/>
                  </a:lnTo>
                  <a:lnTo>
                    <a:pt x="5387" y="149"/>
                  </a:lnTo>
                  <a:lnTo>
                    <a:pt x="5387" y="0"/>
                  </a:lnTo>
                  <a:lnTo>
                    <a:pt x="0" y="0"/>
                  </a:lnTo>
                  <a:lnTo>
                    <a:pt x="0" y="0"/>
                  </a:lnTo>
                  <a:close/>
                </a:path>
              </a:pathLst>
            </a:custGeom>
            <a:gradFill rotWithShape="1">
              <a:gsLst>
                <a:gs pos="0">
                  <a:schemeClr val="bg2">
                    <a:alpha val="0"/>
                  </a:schemeClr>
                </a:gs>
                <a:gs pos="100000">
                  <a:schemeClr val="bg2">
                    <a:gamma/>
                    <a:shade val="81961"/>
                    <a:invGamma/>
                  </a:schemeClr>
                </a:gs>
              </a:gsLst>
              <a:lin ang="0" scaled="1"/>
            </a:gradFill>
            <a:ln w="9525" cap="flat" cmpd="sng">
              <a:noFill/>
              <a:prstDash val="solid"/>
              <a:round/>
              <a:headEnd type="none" w="med" len="med"/>
              <a:tailEnd type="none" w="med" len="med"/>
            </a:ln>
            <a:effectLst/>
          </p:spPr>
          <p:txBody>
            <a:bodyPr/>
            <a:lstStyle/>
            <a:p>
              <a:endParaRPr lang="en-US"/>
            </a:p>
          </p:txBody>
        </p:sp>
        <p:sp>
          <p:nvSpPr>
            <p:cNvPr id="54279" name="Freeform 7"/>
            <p:cNvSpPr>
              <a:spLocks/>
            </p:cNvSpPr>
            <p:nvPr/>
          </p:nvSpPr>
          <p:spPr bwMode="ltGray">
            <a:xfrm>
              <a:off x="201" y="2377"/>
              <a:ext cx="30" cy="1958"/>
            </a:xfrm>
            <a:custGeom>
              <a:avLst/>
              <a:gdLst/>
              <a:ahLst/>
              <a:cxnLst>
                <a:cxn ang="0">
                  <a:pos x="0" y="0"/>
                </a:cxn>
                <a:cxn ang="0">
                  <a:pos x="0" y="1416"/>
                </a:cxn>
                <a:cxn ang="0">
                  <a:pos x="29" y="1416"/>
                </a:cxn>
                <a:cxn ang="0">
                  <a:pos x="30" y="27"/>
                </a:cxn>
                <a:cxn ang="0">
                  <a:pos x="0" y="0"/>
                </a:cxn>
                <a:cxn ang="0">
                  <a:pos x="0" y="0"/>
                </a:cxn>
              </a:cxnLst>
              <a:rect l="0" t="0" r="r" b="b"/>
              <a:pathLst>
                <a:path w="30" h="1416">
                  <a:moveTo>
                    <a:pt x="0" y="0"/>
                  </a:moveTo>
                  <a:lnTo>
                    <a:pt x="0" y="1416"/>
                  </a:lnTo>
                  <a:lnTo>
                    <a:pt x="29" y="1416"/>
                  </a:lnTo>
                  <a:lnTo>
                    <a:pt x="30" y="27"/>
                  </a:lnTo>
                  <a:lnTo>
                    <a:pt x="0" y="0"/>
                  </a:lnTo>
                  <a:lnTo>
                    <a:pt x="0" y="0"/>
                  </a:lnTo>
                  <a:close/>
                </a:path>
              </a:pathLst>
            </a:custGeom>
            <a:gradFill rotWithShape="1">
              <a:gsLst>
                <a:gs pos="0">
                  <a:schemeClr val="bg2">
                    <a:gamma/>
                    <a:tint val="87843"/>
                    <a:invGamma/>
                  </a:schemeClr>
                </a:gs>
                <a:gs pos="100000">
                  <a:schemeClr val="bg2">
                    <a:alpha val="0"/>
                  </a:schemeClr>
                </a:gs>
              </a:gsLst>
              <a:lin ang="5400000" scaled="1"/>
            </a:gradFill>
            <a:ln w="9525" cap="flat" cmpd="sng">
              <a:noFill/>
              <a:prstDash val="solid"/>
              <a:round/>
              <a:headEnd type="none" w="med" len="med"/>
              <a:tailEnd type="none" w="med" len="med"/>
            </a:ln>
            <a:effectLst/>
          </p:spPr>
          <p:txBody>
            <a:bodyPr/>
            <a:lstStyle/>
            <a:p>
              <a:endParaRPr lang="en-US"/>
            </a:p>
          </p:txBody>
        </p:sp>
        <p:sp>
          <p:nvSpPr>
            <p:cNvPr id="54280" name="Freeform 8"/>
            <p:cNvSpPr>
              <a:spLocks/>
            </p:cNvSpPr>
            <p:nvPr/>
          </p:nvSpPr>
          <p:spPr bwMode="ltGray">
            <a:xfrm>
              <a:off x="528" y="1104"/>
              <a:ext cx="29" cy="3225"/>
            </a:xfrm>
            <a:custGeom>
              <a:avLst/>
              <a:gdLst/>
              <a:ahLst/>
              <a:cxnLst>
                <a:cxn ang="0">
                  <a:pos x="0" y="0"/>
                </a:cxn>
                <a:cxn ang="0">
                  <a:pos x="0" y="2161"/>
                </a:cxn>
                <a:cxn ang="0">
                  <a:pos x="29" y="2161"/>
                </a:cxn>
                <a:cxn ang="0">
                  <a:pos x="27" y="27"/>
                </a:cxn>
                <a:cxn ang="0">
                  <a:pos x="0" y="0"/>
                </a:cxn>
                <a:cxn ang="0">
                  <a:pos x="0" y="0"/>
                </a:cxn>
              </a:cxnLst>
              <a:rect l="0" t="0" r="r" b="b"/>
              <a:pathLst>
                <a:path w="29" h="2161">
                  <a:moveTo>
                    <a:pt x="0" y="0"/>
                  </a:moveTo>
                  <a:lnTo>
                    <a:pt x="0" y="2161"/>
                  </a:lnTo>
                  <a:lnTo>
                    <a:pt x="29" y="2161"/>
                  </a:lnTo>
                  <a:lnTo>
                    <a:pt x="27" y="27"/>
                  </a:lnTo>
                  <a:lnTo>
                    <a:pt x="0" y="0"/>
                  </a:lnTo>
                  <a:lnTo>
                    <a:pt x="0" y="0"/>
                  </a:lnTo>
                  <a:close/>
                </a:path>
              </a:pathLst>
            </a:custGeom>
            <a:gradFill rotWithShape="1">
              <a:gsLst>
                <a:gs pos="0">
                  <a:schemeClr val="bg2">
                    <a:gamma/>
                    <a:tint val="87843"/>
                    <a:invGamma/>
                  </a:schemeClr>
                </a:gs>
                <a:gs pos="100000">
                  <a:schemeClr val="bg2">
                    <a:alpha val="0"/>
                  </a:schemeClr>
                </a:gs>
              </a:gsLst>
              <a:lin ang="5400000" scaled="1"/>
            </a:gradFill>
            <a:ln w="9525" cap="flat" cmpd="sng">
              <a:noFill/>
              <a:prstDash val="solid"/>
              <a:round/>
              <a:headEnd type="none" w="med" len="med"/>
              <a:tailEnd type="none" w="med" len="med"/>
            </a:ln>
            <a:effectLst/>
          </p:spPr>
          <p:txBody>
            <a:bodyPr/>
            <a:lstStyle/>
            <a:p>
              <a:endParaRPr lang="en-US"/>
            </a:p>
          </p:txBody>
        </p:sp>
      </p:grpSp>
      <p:sp>
        <p:nvSpPr>
          <p:cNvPr id="54281" name="Rectangle 9"/>
          <p:cNvSpPr>
            <a:spLocks noGrp="1" noChangeArrowheads="1"/>
          </p:cNvSpPr>
          <p:nvPr>
            <p:ph type="ctrTitle" sz="quarter"/>
          </p:nvPr>
        </p:nvSpPr>
        <p:spPr>
          <a:xfrm>
            <a:off x="990600" y="1905000"/>
            <a:ext cx="7772400" cy="1736725"/>
          </a:xfrm>
        </p:spPr>
        <p:txBody>
          <a:bodyPr anchor="t"/>
          <a:lstStyle>
            <a:lvl1pPr>
              <a:defRPr sz="5400"/>
            </a:lvl1pPr>
          </a:lstStyle>
          <a:p>
            <a:r>
              <a:rPr lang="en-US"/>
              <a:t>Click to edit Master title style</a:t>
            </a:r>
          </a:p>
        </p:txBody>
      </p:sp>
      <p:sp>
        <p:nvSpPr>
          <p:cNvPr id="54282" name="Rectangle 10"/>
          <p:cNvSpPr>
            <a:spLocks noGrp="1" noChangeArrowheads="1"/>
          </p:cNvSpPr>
          <p:nvPr>
            <p:ph type="subTitle" sz="quarter" idx="1"/>
          </p:nvPr>
        </p:nvSpPr>
        <p:spPr>
          <a:xfrm>
            <a:off x="990600" y="3962400"/>
            <a:ext cx="6781800" cy="1752600"/>
          </a:xfrm>
        </p:spPr>
        <p:txBody>
          <a:bodyPr/>
          <a:lstStyle>
            <a:lvl1pPr marL="0" indent="0">
              <a:buFont typeface="Wingdings" pitchFamily="2" charset="2"/>
              <a:buNone/>
              <a:defRPr/>
            </a:lvl1pPr>
          </a:lstStyle>
          <a:p>
            <a:r>
              <a:rPr lang="en-US"/>
              <a:t>Click to edit Master subtitle style</a:t>
            </a:r>
          </a:p>
        </p:txBody>
      </p:sp>
      <p:sp>
        <p:nvSpPr>
          <p:cNvPr id="54283" name="Rectangle 11"/>
          <p:cNvSpPr>
            <a:spLocks noGrp="1" noChangeArrowheads="1"/>
          </p:cNvSpPr>
          <p:nvPr>
            <p:ph type="dt" sz="quarter" idx="2"/>
          </p:nvPr>
        </p:nvSpPr>
        <p:spPr>
          <a:xfrm>
            <a:off x="990600" y="6245225"/>
            <a:ext cx="1901825" cy="476250"/>
          </a:xfrm>
        </p:spPr>
        <p:txBody>
          <a:bodyPr/>
          <a:lstStyle>
            <a:lvl1pPr>
              <a:defRPr/>
            </a:lvl1pPr>
          </a:lstStyle>
          <a:p>
            <a:endParaRPr lang="en-US"/>
          </a:p>
        </p:txBody>
      </p:sp>
      <p:sp>
        <p:nvSpPr>
          <p:cNvPr id="54284" name="Rectangle 12"/>
          <p:cNvSpPr>
            <a:spLocks noGrp="1" noChangeArrowheads="1"/>
          </p:cNvSpPr>
          <p:nvPr>
            <p:ph type="ftr" sz="quarter" idx="3"/>
          </p:nvPr>
        </p:nvSpPr>
        <p:spPr>
          <a:xfrm>
            <a:off x="3468688" y="6245225"/>
            <a:ext cx="2895600" cy="476250"/>
          </a:xfrm>
        </p:spPr>
        <p:txBody>
          <a:bodyPr/>
          <a:lstStyle>
            <a:lvl1pPr>
              <a:defRPr/>
            </a:lvl1pPr>
          </a:lstStyle>
          <a:p>
            <a:endParaRPr lang="en-US"/>
          </a:p>
        </p:txBody>
      </p:sp>
      <p:sp>
        <p:nvSpPr>
          <p:cNvPr id="54285" name="Rectangle 13"/>
          <p:cNvSpPr>
            <a:spLocks noGrp="1" noChangeArrowheads="1"/>
          </p:cNvSpPr>
          <p:nvPr>
            <p:ph type="sldNum" sz="quarter" idx="4"/>
          </p:nvPr>
        </p:nvSpPr>
        <p:spPr/>
        <p:txBody>
          <a:bodyPr/>
          <a:lstStyle>
            <a:lvl1pPr>
              <a:defRPr/>
            </a:lvl1pPr>
          </a:lstStyle>
          <a:p>
            <a:fld id="{A46BF1D5-C785-4514-8597-6B1790E2B6D1}" type="slidenum">
              <a:rPr lang="en-US"/>
              <a:pPr/>
              <a:t>‹#›</a:t>
            </a:fld>
            <a:endParaRPr lang="en-US"/>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D30ABE28-EA99-4F77-A2CC-25D4A6187BEE}" type="slidenum">
              <a:rPr lang="en-US"/>
              <a:pPr/>
              <a:t>‹#›</a:t>
            </a:fld>
            <a:endParaRPr lang="en-US"/>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44B99731-EEC8-4073-8068-3461D4DB0746}" type="slidenum">
              <a:rPr lang="en-US"/>
              <a:pPr/>
              <a:t>‹#›</a:t>
            </a:fld>
            <a:endParaRPr lang="en-US"/>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905000"/>
            <a:ext cx="3927475" cy="4191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918075" y="1905000"/>
            <a:ext cx="3927475" cy="4191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7A91B71C-6D25-46CE-8D69-1E1F26C22103}" type="slidenum">
              <a:rPr lang="en-US"/>
              <a:pPr/>
              <a:t>‹#›</a:t>
            </a:fld>
            <a:endParaRPr lang="en-US"/>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2B541183-90F9-42F9-9F88-DB0A47DD5AE6}" type="slidenum">
              <a:rPr lang="en-US"/>
              <a:pPr/>
              <a:t>‹#›</a:t>
            </a:fld>
            <a:endParaRPr lang="en-US"/>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A9030739-6E2A-464F-B80C-04BB3783354A}" type="slidenum">
              <a:rPr lang="en-US"/>
              <a:pPr/>
              <a:t>‹#›</a:t>
            </a:fld>
            <a:endParaRPr lang="en-US"/>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3DF3A821-A337-4622-BEA8-946CB940B7CB}" type="slidenum">
              <a:rPr lang="en-US"/>
              <a:pPr/>
              <a:t>‹#›</a:t>
            </a:fld>
            <a:endParaRPr lang="en-US"/>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F7AD3AC8-33A1-401D-973F-F4F344129C3F}" type="slidenum">
              <a:rPr lang="en-US"/>
              <a:pPr/>
              <a:t>‹#›</a:t>
            </a:fld>
            <a:endParaRPr lang="en-US"/>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F875B3AD-68FB-459F-A9E6-8B23008D061B}" type="slidenum">
              <a:rPr lang="en-US"/>
              <a:pPr/>
              <a:t>‹#›</a:t>
            </a:fld>
            <a:endParaRPr lang="en-US"/>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CB126176-620F-49BD-AACD-040ACE6E46C6}" type="slidenum">
              <a:rPr lang="en-US"/>
              <a:pPr/>
              <a:t>‹#›</a:t>
            </a:fld>
            <a:endParaRPr lang="en-US"/>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8463" y="244475"/>
            <a:ext cx="2097087"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44475"/>
            <a:ext cx="6138863"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6C92A936-8D87-4887-AA9D-62E82E62AF46}" type="slidenum">
              <a:rPr lang="en-US"/>
              <a:pPr/>
              <a:t>‹#›</a:t>
            </a:fld>
            <a:endParaRPr lang="en-US"/>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57346" name="Rectangle 2"/>
          <p:cNvSpPr>
            <a:spLocks noGrp="1" noChangeArrowheads="1"/>
          </p:cNvSpPr>
          <p:nvPr>
            <p:ph type="ctrTitle" sz="quarter"/>
          </p:nvPr>
        </p:nvSpPr>
        <p:spPr>
          <a:xfrm>
            <a:off x="685800" y="1997075"/>
            <a:ext cx="7772400" cy="1431925"/>
          </a:xfrm>
        </p:spPr>
        <p:txBody>
          <a:bodyPr anchor="b" anchorCtr="1"/>
          <a:lstStyle>
            <a:lvl1pPr algn="ctr">
              <a:defRPr/>
            </a:lvl1pPr>
          </a:lstStyle>
          <a:p>
            <a:r>
              <a:rPr lang="en-US"/>
              <a:t>Click to edit Master title style</a:t>
            </a:r>
          </a:p>
        </p:txBody>
      </p:sp>
      <p:sp>
        <p:nvSpPr>
          <p:cNvPr id="57347" name="Rectangle 3"/>
          <p:cNvSpPr>
            <a:spLocks noGrp="1" noChangeArrowheads="1"/>
          </p:cNvSpPr>
          <p:nvPr>
            <p:ph type="subTitle" sz="quarter" idx="1"/>
          </p:nvPr>
        </p:nvSpPr>
        <p:spPr>
          <a:xfrm>
            <a:off x="1371600" y="3886200"/>
            <a:ext cx="6400800" cy="1752600"/>
          </a:xfrm>
        </p:spPr>
        <p:txBody>
          <a:bodyPr/>
          <a:lstStyle>
            <a:lvl1pPr marL="0" indent="0" algn="ctr">
              <a:buFontTx/>
              <a:buNone/>
              <a:defRPr/>
            </a:lvl1pPr>
          </a:lstStyle>
          <a:p>
            <a:r>
              <a:rPr lang="en-US"/>
              <a:t>Click to edit Master subtitle style</a:t>
            </a:r>
          </a:p>
        </p:txBody>
      </p:sp>
      <p:sp>
        <p:nvSpPr>
          <p:cNvPr id="57348" name="Freeform 4"/>
          <p:cNvSpPr>
            <a:spLocks/>
          </p:cNvSpPr>
          <p:nvPr/>
        </p:nvSpPr>
        <p:spPr bwMode="auto">
          <a:xfrm>
            <a:off x="285750" y="2803525"/>
            <a:ext cx="1588" cy="3035300"/>
          </a:xfrm>
          <a:custGeom>
            <a:avLst/>
            <a:gdLst>
              <a:gd name="T0" fmla="*/ 0 h 1912"/>
              <a:gd name="T1" fmla="*/ 6 h 1912"/>
              <a:gd name="T2" fmla="*/ 6 h 1912"/>
              <a:gd name="T3" fmla="*/ 60 h 1912"/>
              <a:gd name="T4" fmla="*/ 1912 h 1912"/>
              <a:gd name="T5" fmla="*/ 1912 h 1912"/>
              <a:gd name="T6" fmla="*/ 0 h 1912"/>
              <a:gd name="T7" fmla="*/ 0 h 1912"/>
            </a:gdLst>
            <a:ahLst/>
            <a:cxnLst>
              <a:cxn ang="0">
                <a:pos x="0" y="T0"/>
              </a:cxn>
              <a:cxn ang="0">
                <a:pos x="0" y="T1"/>
              </a:cxn>
              <a:cxn ang="0">
                <a:pos x="0" y="T2"/>
              </a:cxn>
              <a:cxn ang="0">
                <a:pos x="0" y="T3"/>
              </a:cxn>
              <a:cxn ang="0">
                <a:pos x="0" y="T4"/>
              </a:cxn>
              <a:cxn ang="0">
                <a:pos x="0" y="T5"/>
              </a:cxn>
              <a:cxn ang="0">
                <a:pos x="0" y="T6"/>
              </a:cxn>
              <a:cxn ang="0">
                <a:pos x="0" y="T7"/>
              </a:cxn>
            </a:cxnLst>
            <a:rect l="0" t="0" r="r" b="b"/>
            <a:pathLst>
              <a:path h="1912">
                <a:moveTo>
                  <a:pt x="0" y="0"/>
                </a:moveTo>
                <a:lnTo>
                  <a:pt x="0" y="6"/>
                </a:lnTo>
                <a:lnTo>
                  <a:pt x="0" y="6"/>
                </a:lnTo>
                <a:lnTo>
                  <a:pt x="0" y="60"/>
                </a:lnTo>
                <a:lnTo>
                  <a:pt x="0" y="1912"/>
                </a:lnTo>
                <a:lnTo>
                  <a:pt x="0" y="1912"/>
                </a:lnTo>
                <a:lnTo>
                  <a:pt x="0" y="0"/>
                </a:lnTo>
                <a:lnTo>
                  <a:pt x="0" y="0"/>
                </a:lnTo>
                <a:close/>
              </a:path>
            </a:pathLst>
          </a:custGeom>
          <a:solidFill>
            <a:srgbClr val="6BBA27"/>
          </a:solidFill>
          <a:ln w="9525">
            <a:noFill/>
            <a:round/>
            <a:headEnd/>
            <a:tailEnd/>
          </a:ln>
        </p:spPr>
        <p:txBody>
          <a:bodyPr/>
          <a:lstStyle/>
          <a:p>
            <a:endParaRPr lang="en-US"/>
          </a:p>
        </p:txBody>
      </p:sp>
      <p:sp>
        <p:nvSpPr>
          <p:cNvPr id="57349" name="Rectangle 5"/>
          <p:cNvSpPr>
            <a:spLocks noGrp="1" noChangeArrowheads="1"/>
          </p:cNvSpPr>
          <p:nvPr>
            <p:ph type="ftr" sz="quarter" idx="3"/>
          </p:nvPr>
        </p:nvSpPr>
        <p:spPr/>
        <p:txBody>
          <a:bodyPr/>
          <a:lstStyle>
            <a:lvl1pPr>
              <a:defRPr/>
            </a:lvl1pPr>
          </a:lstStyle>
          <a:p>
            <a:endParaRPr lang="en-US"/>
          </a:p>
        </p:txBody>
      </p:sp>
      <p:sp>
        <p:nvSpPr>
          <p:cNvPr id="57350" name="Rectangle 6"/>
          <p:cNvSpPr>
            <a:spLocks noGrp="1" noChangeArrowheads="1"/>
          </p:cNvSpPr>
          <p:nvPr>
            <p:ph type="sldNum" sz="quarter" idx="4"/>
          </p:nvPr>
        </p:nvSpPr>
        <p:spPr/>
        <p:txBody>
          <a:bodyPr/>
          <a:lstStyle>
            <a:lvl1pPr>
              <a:defRPr/>
            </a:lvl1pPr>
          </a:lstStyle>
          <a:p>
            <a:fld id="{94F5ACDB-C9B0-4F88-8963-6C271B8ECC5D}" type="slidenum">
              <a:rPr lang="en-US"/>
              <a:pPr/>
              <a:t>‹#›</a:t>
            </a:fld>
            <a:endParaRPr lang="en-US"/>
          </a:p>
        </p:txBody>
      </p:sp>
      <p:sp>
        <p:nvSpPr>
          <p:cNvPr id="57351" name="Rectangle 7"/>
          <p:cNvSpPr>
            <a:spLocks noGrp="1" noChangeArrowheads="1"/>
          </p:cNvSpPr>
          <p:nvPr>
            <p:ph type="dt" sz="quarter" idx="2"/>
          </p:nvPr>
        </p:nvSpPr>
        <p:spPr/>
        <p:txBody>
          <a:bodyPr/>
          <a:lstStyle>
            <a:lvl1pPr>
              <a:defRPr/>
            </a:lvl1pPr>
          </a:lstStyle>
          <a:p>
            <a:endParaRPr lang="en-US"/>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5204D9A6-E40C-4F6C-A291-25DB15EDC18C}" type="slidenum">
              <a:rPr lang="en-US"/>
              <a:pPr/>
              <a:t>‹#›</a:t>
            </a:fld>
            <a:endParaRPr lang="en-US"/>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3E7AA0DE-BDEC-449C-B03C-F4CAD1A4B39F}" type="slidenum">
              <a:rPr lang="en-US"/>
              <a:pPr/>
              <a:t>‹#›</a:t>
            </a:fld>
            <a:endParaRPr lang="en-US"/>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905000"/>
            <a:ext cx="40386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05000"/>
            <a:ext cx="40386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960B9433-9BFE-47CD-8380-EF92A8658EA8}" type="slidenum">
              <a:rPr lang="en-US"/>
              <a:pPr/>
              <a:t>‹#›</a:t>
            </a:fld>
            <a:endParaRPr lang="en-US"/>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62D74038-E603-4454-A902-8D9B18FF2EAC}" type="slidenum">
              <a:rPr lang="en-US"/>
              <a:pPr/>
              <a:t>‹#›</a:t>
            </a:fld>
            <a:endParaRPr lang="en-US"/>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BE0A0881-05F1-4AA4-90DC-D2EAF941FD96}" type="slidenum">
              <a:rPr lang="en-US"/>
              <a:pPr/>
              <a:t>‹#›</a:t>
            </a:fld>
            <a:endParaRPr lang="en-US"/>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E1C7C8D7-F042-44DC-AF6F-C24D1777FD46}" type="slidenum">
              <a:rPr lang="en-US"/>
              <a:pPr/>
              <a:t>‹#›</a:t>
            </a:fld>
            <a:endParaRPr lang="en-US"/>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530F14C9-3922-4BF9-B1C6-5E58B6A6B1EC}" type="slidenum">
              <a:rPr lang="en-US"/>
              <a:pPr/>
              <a:t>‹#›</a:t>
            </a:fld>
            <a:endParaRPr lang="en-US"/>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66EFDEFC-2ADC-4B7C-9891-33EA72B11F68}" type="slidenum">
              <a:rPr lang="en-US"/>
              <a:pPr/>
              <a:t>‹#›</a:t>
            </a:fld>
            <a:endParaRPr lang="en-US"/>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3BAFB8B8-9CB1-41B8-9EBE-FF854341E17C}" type="slidenum">
              <a:rPr lang="en-US"/>
              <a:pPr/>
              <a:t>‹#›</a:t>
            </a:fld>
            <a:endParaRPr lang="en-US"/>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92100"/>
            <a:ext cx="2057400" cy="57277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92100"/>
            <a:ext cx="6019800" cy="57277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12062528-232A-422B-96E5-8847353A069D}" type="slidenum">
              <a:rPr lang="en-US"/>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2.jpe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3794" name="Rectangle 2"/>
          <p:cNvSpPr>
            <a:spLocks noGrp="1" noChangeArrowheads="1"/>
          </p:cNvSpPr>
          <p:nvPr>
            <p:ph type="dt" sz="half" idx="2"/>
          </p:nvPr>
        </p:nvSpPr>
        <p:spPr bwMode="auto">
          <a:xfrm>
            <a:off x="457200" y="625157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defRPr>
            </a:lvl1pPr>
          </a:lstStyle>
          <a:p>
            <a:endParaRPr lang="en-US"/>
          </a:p>
        </p:txBody>
      </p:sp>
      <p:sp>
        <p:nvSpPr>
          <p:cNvPr id="33795" name="Rectangle 3"/>
          <p:cNvSpPr>
            <a:spLocks noGrp="1" noChangeArrowheads="1"/>
          </p:cNvSpPr>
          <p:nvPr>
            <p:ph type="sldNum" sz="quarter" idx="4"/>
          </p:nvPr>
        </p:nvSpPr>
        <p:spPr bwMode="auto">
          <a:xfrm>
            <a:off x="6553200" y="6248400"/>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charset="0"/>
              </a:defRPr>
            </a:lvl1pPr>
          </a:lstStyle>
          <a:p>
            <a:fld id="{E549FA94-7C40-4BA3-A18D-65838B7C7126}" type="slidenum">
              <a:rPr lang="en-US"/>
              <a:pPr/>
              <a:t>‹#›</a:t>
            </a:fld>
            <a:endParaRPr lang="en-US"/>
          </a:p>
        </p:txBody>
      </p:sp>
      <p:grpSp>
        <p:nvGrpSpPr>
          <p:cNvPr id="33796" name="Group 4"/>
          <p:cNvGrpSpPr>
            <a:grpSpLocks/>
          </p:cNvGrpSpPr>
          <p:nvPr/>
        </p:nvGrpSpPr>
        <p:grpSpPr bwMode="auto">
          <a:xfrm>
            <a:off x="0" y="0"/>
            <a:ext cx="9140825" cy="6850063"/>
            <a:chOff x="0" y="0"/>
            <a:chExt cx="5758" cy="4315"/>
          </a:xfrm>
        </p:grpSpPr>
        <p:grpSp>
          <p:nvGrpSpPr>
            <p:cNvPr id="33797" name="Group 5"/>
            <p:cNvGrpSpPr>
              <a:grpSpLocks/>
            </p:cNvGrpSpPr>
            <p:nvPr userDrawn="1"/>
          </p:nvGrpSpPr>
          <p:grpSpPr bwMode="auto">
            <a:xfrm>
              <a:off x="1728" y="2230"/>
              <a:ext cx="4027" cy="2085"/>
              <a:chOff x="1728" y="2230"/>
              <a:chExt cx="4027" cy="2085"/>
            </a:xfrm>
          </p:grpSpPr>
          <p:sp>
            <p:nvSpPr>
              <p:cNvPr id="33798" name="Freeform 6"/>
              <p:cNvSpPr>
                <a:spLocks/>
              </p:cNvSpPr>
              <p:nvPr/>
            </p:nvSpPr>
            <p:spPr bwMode="hidden">
              <a:xfrm>
                <a:off x="1728" y="2644"/>
                <a:ext cx="2882" cy="1671"/>
              </a:xfrm>
              <a:custGeom>
                <a:avLst/>
                <a:gdLst/>
                <a:ahLst/>
                <a:cxnLst>
                  <a:cxn ang="0">
                    <a:pos x="2740" y="528"/>
                  </a:cxn>
                  <a:cxn ang="0">
                    <a:pos x="2632" y="484"/>
                  </a:cxn>
                  <a:cxn ang="0">
                    <a:pos x="2480" y="424"/>
                  </a:cxn>
                  <a:cxn ang="0">
                    <a:pos x="2203" y="343"/>
                  </a:cxn>
                  <a:cxn ang="0">
                    <a:pos x="1970" y="277"/>
                  </a:cxn>
                  <a:cxn ang="0">
                    <a:pos x="1807" y="212"/>
                  </a:cxn>
                  <a:cxn ang="0">
                    <a:pos x="1693" y="152"/>
                  </a:cxn>
                  <a:cxn ang="0">
                    <a:pos x="1628" y="103"/>
                  </a:cxn>
                  <a:cxn ang="0">
                    <a:pos x="1590" y="60"/>
                  </a:cxn>
                  <a:cxn ang="0">
                    <a:pos x="1579" y="27"/>
                  </a:cxn>
                  <a:cxn ang="0">
                    <a:pos x="1585" y="0"/>
                  </a:cxn>
                  <a:cxn ang="0">
                    <a:pos x="1557" y="49"/>
                  </a:cxn>
                  <a:cxn ang="0">
                    <a:pos x="1568" y="98"/>
                  </a:cxn>
                  <a:cxn ang="0">
                    <a:pos x="1617" y="141"/>
                  </a:cxn>
                  <a:cxn ang="0">
                    <a:pos x="1688" y="185"/>
                  </a:cxn>
                  <a:cxn ang="0">
                    <a:pos x="1791" y="228"/>
                  </a:cxn>
                  <a:cxn ang="0">
                    <a:pos x="2040" y="310"/>
                  </a:cxn>
                  <a:cxn ang="0">
                    <a:pos x="2285" y="381"/>
                  </a:cxn>
                  <a:cxn ang="0">
                    <a:pos x="2464" y="435"/>
                  </a:cxn>
                  <a:cxn ang="0">
                    <a:pos x="2605" y="484"/>
                  </a:cxn>
                  <a:cxn ang="0">
                    <a:pos x="2708" y="528"/>
                  </a:cxn>
                  <a:cxn ang="0">
                    <a:pos x="2768" y="560"/>
                  </a:cxn>
                  <a:cxn ang="0">
                    <a:pos x="2795" y="593"/>
                  </a:cxn>
                  <a:cxn ang="0">
                    <a:pos x="2795" y="642"/>
                  </a:cxn>
                  <a:cxn ang="0">
                    <a:pos x="2762" y="691"/>
                  </a:cxn>
                  <a:cxn ang="0">
                    <a:pos x="2692" y="735"/>
                  </a:cxn>
                  <a:cxn ang="0">
                    <a:pos x="2589" y="778"/>
                  </a:cxn>
                  <a:cxn ang="0">
                    <a:pos x="2458" y="822"/>
                  </a:cxn>
                  <a:cxn ang="0">
                    <a:pos x="2301" y="865"/>
                  </a:cxn>
                  <a:cxn ang="0">
                    <a:pos x="2030" y="930"/>
                  </a:cxn>
                  <a:cxn ang="0">
                    <a:pos x="1606" y="1034"/>
                  </a:cxn>
                  <a:cxn ang="0">
                    <a:pos x="1145" y="1164"/>
                  </a:cxn>
                  <a:cxn ang="0">
                    <a:pos x="673" y="1328"/>
                  </a:cxn>
                  <a:cxn ang="0">
                    <a:pos x="217" y="1545"/>
                  </a:cxn>
                  <a:cxn ang="0">
                    <a:pos x="353" y="1671"/>
                  </a:cxn>
                  <a:cxn ang="0">
                    <a:pos x="754" y="1469"/>
                  </a:cxn>
                  <a:cxn ang="0">
                    <a:pos x="1145" y="1311"/>
                  </a:cxn>
                  <a:cxn ang="0">
                    <a:pos x="1519" y="1186"/>
                  </a:cxn>
                  <a:cxn ang="0">
                    <a:pos x="1861" y="1083"/>
                  </a:cxn>
                  <a:cxn ang="0">
                    <a:pos x="2165" y="1007"/>
                  </a:cxn>
                  <a:cxn ang="0">
                    <a:pos x="2426" y="947"/>
                  </a:cxn>
                  <a:cxn ang="0">
                    <a:pos x="2626" y="892"/>
                  </a:cxn>
                  <a:cxn ang="0">
                    <a:pos x="2762" y="838"/>
                  </a:cxn>
                  <a:cxn ang="0">
                    <a:pos x="2827" y="794"/>
                  </a:cxn>
                  <a:cxn ang="0">
                    <a:pos x="2865" y="745"/>
                  </a:cxn>
                  <a:cxn ang="0">
                    <a:pos x="2882" y="702"/>
                  </a:cxn>
                  <a:cxn ang="0">
                    <a:pos x="2854" y="620"/>
                  </a:cxn>
                  <a:cxn ang="0">
                    <a:pos x="2800" y="560"/>
                  </a:cxn>
                  <a:cxn ang="0">
                    <a:pos x="2773" y="544"/>
                  </a:cxn>
                </a:cxnLst>
                <a:rect l="0" t="0" r="r" b="b"/>
                <a:pathLst>
                  <a:path w="2882" h="1671">
                    <a:moveTo>
                      <a:pt x="2773" y="544"/>
                    </a:moveTo>
                    <a:lnTo>
                      <a:pt x="2740" y="528"/>
                    </a:lnTo>
                    <a:lnTo>
                      <a:pt x="2692" y="506"/>
                    </a:lnTo>
                    <a:lnTo>
                      <a:pt x="2632" y="484"/>
                    </a:lnTo>
                    <a:lnTo>
                      <a:pt x="2561" y="457"/>
                    </a:lnTo>
                    <a:lnTo>
                      <a:pt x="2480" y="424"/>
                    </a:lnTo>
                    <a:lnTo>
                      <a:pt x="2388" y="397"/>
                    </a:lnTo>
                    <a:lnTo>
                      <a:pt x="2203" y="343"/>
                    </a:lnTo>
                    <a:lnTo>
                      <a:pt x="2078" y="310"/>
                    </a:lnTo>
                    <a:lnTo>
                      <a:pt x="1970" y="277"/>
                    </a:lnTo>
                    <a:lnTo>
                      <a:pt x="1878" y="245"/>
                    </a:lnTo>
                    <a:lnTo>
                      <a:pt x="1807" y="212"/>
                    </a:lnTo>
                    <a:lnTo>
                      <a:pt x="1742" y="179"/>
                    </a:lnTo>
                    <a:lnTo>
                      <a:pt x="1693" y="152"/>
                    </a:lnTo>
                    <a:lnTo>
                      <a:pt x="1655" y="125"/>
                    </a:lnTo>
                    <a:lnTo>
                      <a:pt x="1628" y="103"/>
                    </a:lnTo>
                    <a:lnTo>
                      <a:pt x="1606" y="81"/>
                    </a:lnTo>
                    <a:lnTo>
                      <a:pt x="1590" y="60"/>
                    </a:lnTo>
                    <a:lnTo>
                      <a:pt x="1585" y="43"/>
                    </a:lnTo>
                    <a:lnTo>
                      <a:pt x="1579" y="27"/>
                    </a:lnTo>
                    <a:lnTo>
                      <a:pt x="1585" y="5"/>
                    </a:lnTo>
                    <a:lnTo>
                      <a:pt x="1585" y="0"/>
                    </a:lnTo>
                    <a:lnTo>
                      <a:pt x="1568" y="27"/>
                    </a:lnTo>
                    <a:lnTo>
                      <a:pt x="1557" y="49"/>
                    </a:lnTo>
                    <a:lnTo>
                      <a:pt x="1557" y="76"/>
                    </a:lnTo>
                    <a:lnTo>
                      <a:pt x="1568" y="98"/>
                    </a:lnTo>
                    <a:lnTo>
                      <a:pt x="1590" y="120"/>
                    </a:lnTo>
                    <a:lnTo>
                      <a:pt x="1617" y="141"/>
                    </a:lnTo>
                    <a:lnTo>
                      <a:pt x="1650" y="163"/>
                    </a:lnTo>
                    <a:lnTo>
                      <a:pt x="1688" y="185"/>
                    </a:lnTo>
                    <a:lnTo>
                      <a:pt x="1737" y="207"/>
                    </a:lnTo>
                    <a:lnTo>
                      <a:pt x="1791" y="228"/>
                    </a:lnTo>
                    <a:lnTo>
                      <a:pt x="1905" y="267"/>
                    </a:lnTo>
                    <a:lnTo>
                      <a:pt x="2040" y="310"/>
                    </a:lnTo>
                    <a:lnTo>
                      <a:pt x="2182" y="348"/>
                    </a:lnTo>
                    <a:lnTo>
                      <a:pt x="2285" y="381"/>
                    </a:lnTo>
                    <a:lnTo>
                      <a:pt x="2382" y="408"/>
                    </a:lnTo>
                    <a:lnTo>
                      <a:pt x="2464" y="435"/>
                    </a:lnTo>
                    <a:lnTo>
                      <a:pt x="2540" y="462"/>
                    </a:lnTo>
                    <a:lnTo>
                      <a:pt x="2605" y="484"/>
                    </a:lnTo>
                    <a:lnTo>
                      <a:pt x="2659" y="506"/>
                    </a:lnTo>
                    <a:lnTo>
                      <a:pt x="2708" y="528"/>
                    </a:lnTo>
                    <a:lnTo>
                      <a:pt x="2740" y="544"/>
                    </a:lnTo>
                    <a:lnTo>
                      <a:pt x="2768" y="560"/>
                    </a:lnTo>
                    <a:lnTo>
                      <a:pt x="2784" y="577"/>
                    </a:lnTo>
                    <a:lnTo>
                      <a:pt x="2795" y="593"/>
                    </a:lnTo>
                    <a:lnTo>
                      <a:pt x="2800" y="615"/>
                    </a:lnTo>
                    <a:lnTo>
                      <a:pt x="2795" y="642"/>
                    </a:lnTo>
                    <a:lnTo>
                      <a:pt x="2784" y="664"/>
                    </a:lnTo>
                    <a:lnTo>
                      <a:pt x="2762" y="691"/>
                    </a:lnTo>
                    <a:lnTo>
                      <a:pt x="2730" y="713"/>
                    </a:lnTo>
                    <a:lnTo>
                      <a:pt x="2692" y="735"/>
                    </a:lnTo>
                    <a:lnTo>
                      <a:pt x="2643" y="756"/>
                    </a:lnTo>
                    <a:lnTo>
                      <a:pt x="2589" y="778"/>
                    </a:lnTo>
                    <a:lnTo>
                      <a:pt x="2529" y="800"/>
                    </a:lnTo>
                    <a:lnTo>
                      <a:pt x="2458" y="822"/>
                    </a:lnTo>
                    <a:lnTo>
                      <a:pt x="2382" y="843"/>
                    </a:lnTo>
                    <a:lnTo>
                      <a:pt x="2301" y="865"/>
                    </a:lnTo>
                    <a:lnTo>
                      <a:pt x="2214" y="887"/>
                    </a:lnTo>
                    <a:lnTo>
                      <a:pt x="2030" y="930"/>
                    </a:lnTo>
                    <a:lnTo>
                      <a:pt x="1823" y="979"/>
                    </a:lnTo>
                    <a:lnTo>
                      <a:pt x="1606" y="1034"/>
                    </a:lnTo>
                    <a:lnTo>
                      <a:pt x="1378" y="1094"/>
                    </a:lnTo>
                    <a:lnTo>
                      <a:pt x="1145" y="1164"/>
                    </a:lnTo>
                    <a:lnTo>
                      <a:pt x="912" y="1241"/>
                    </a:lnTo>
                    <a:lnTo>
                      <a:pt x="673" y="1328"/>
                    </a:lnTo>
                    <a:lnTo>
                      <a:pt x="440" y="1431"/>
                    </a:lnTo>
                    <a:lnTo>
                      <a:pt x="217" y="1545"/>
                    </a:lnTo>
                    <a:lnTo>
                      <a:pt x="0" y="1671"/>
                    </a:lnTo>
                    <a:lnTo>
                      <a:pt x="353" y="1671"/>
                    </a:lnTo>
                    <a:lnTo>
                      <a:pt x="554" y="1567"/>
                    </a:lnTo>
                    <a:lnTo>
                      <a:pt x="754" y="1469"/>
                    </a:lnTo>
                    <a:lnTo>
                      <a:pt x="955" y="1388"/>
                    </a:lnTo>
                    <a:lnTo>
                      <a:pt x="1145" y="1311"/>
                    </a:lnTo>
                    <a:lnTo>
                      <a:pt x="1335" y="1241"/>
                    </a:lnTo>
                    <a:lnTo>
                      <a:pt x="1519" y="1186"/>
                    </a:lnTo>
                    <a:lnTo>
                      <a:pt x="1693" y="1132"/>
                    </a:lnTo>
                    <a:lnTo>
                      <a:pt x="1861" y="1083"/>
                    </a:lnTo>
                    <a:lnTo>
                      <a:pt x="2019" y="1045"/>
                    </a:lnTo>
                    <a:lnTo>
                      <a:pt x="2165" y="1007"/>
                    </a:lnTo>
                    <a:lnTo>
                      <a:pt x="2301" y="974"/>
                    </a:lnTo>
                    <a:lnTo>
                      <a:pt x="2426" y="947"/>
                    </a:lnTo>
                    <a:lnTo>
                      <a:pt x="2534" y="914"/>
                    </a:lnTo>
                    <a:lnTo>
                      <a:pt x="2626" y="892"/>
                    </a:lnTo>
                    <a:lnTo>
                      <a:pt x="2702" y="865"/>
                    </a:lnTo>
                    <a:lnTo>
                      <a:pt x="2762" y="838"/>
                    </a:lnTo>
                    <a:lnTo>
                      <a:pt x="2800" y="816"/>
                    </a:lnTo>
                    <a:lnTo>
                      <a:pt x="2827" y="794"/>
                    </a:lnTo>
                    <a:lnTo>
                      <a:pt x="2849" y="767"/>
                    </a:lnTo>
                    <a:lnTo>
                      <a:pt x="2865" y="745"/>
                    </a:lnTo>
                    <a:lnTo>
                      <a:pt x="2876" y="724"/>
                    </a:lnTo>
                    <a:lnTo>
                      <a:pt x="2882" y="702"/>
                    </a:lnTo>
                    <a:lnTo>
                      <a:pt x="2876" y="658"/>
                    </a:lnTo>
                    <a:lnTo>
                      <a:pt x="2854" y="620"/>
                    </a:lnTo>
                    <a:lnTo>
                      <a:pt x="2833" y="588"/>
                    </a:lnTo>
                    <a:lnTo>
                      <a:pt x="2800" y="560"/>
                    </a:lnTo>
                    <a:lnTo>
                      <a:pt x="2773" y="544"/>
                    </a:lnTo>
                    <a:lnTo>
                      <a:pt x="2773" y="544"/>
                    </a:lnTo>
                    <a:close/>
                  </a:path>
                </a:pathLst>
              </a:custGeom>
              <a:gradFill rotWithShape="0">
                <a:gsLst>
                  <a:gs pos="0">
                    <a:schemeClr val="bg1"/>
                  </a:gs>
                  <a:gs pos="100000">
                    <a:schemeClr val="bg1">
                      <a:gamma/>
                      <a:shade val="90980"/>
                      <a:invGamma/>
                    </a:schemeClr>
                  </a:gs>
                </a:gsLst>
                <a:lin ang="0" scaled="1"/>
              </a:gradFill>
              <a:ln w="9525">
                <a:noFill/>
                <a:round/>
                <a:headEnd/>
                <a:tailEnd/>
              </a:ln>
            </p:spPr>
            <p:txBody>
              <a:bodyPr/>
              <a:lstStyle/>
              <a:p>
                <a:endParaRPr lang="en-US"/>
              </a:p>
            </p:txBody>
          </p:sp>
          <p:sp>
            <p:nvSpPr>
              <p:cNvPr id="33799" name="Freeform 7"/>
              <p:cNvSpPr>
                <a:spLocks/>
              </p:cNvSpPr>
              <p:nvPr/>
            </p:nvSpPr>
            <p:spPr bwMode="hidden">
              <a:xfrm>
                <a:off x="4170" y="2671"/>
                <a:ext cx="1259" cy="811"/>
              </a:xfrm>
              <a:custGeom>
                <a:avLst/>
                <a:gdLst/>
                <a:ahLst/>
                <a:cxnLst>
                  <a:cxn ang="0">
                    <a:pos x="1259" y="615"/>
                  </a:cxn>
                  <a:cxn ang="0">
                    <a:pos x="1248" y="588"/>
                  </a:cxn>
                  <a:cxn ang="0">
                    <a:pos x="1237" y="566"/>
                  </a:cxn>
                  <a:cxn ang="0">
                    <a:pos x="1216" y="539"/>
                  </a:cxn>
                  <a:cxn ang="0">
                    <a:pos x="1188" y="517"/>
                  </a:cxn>
                  <a:cxn ang="0">
                    <a:pos x="1123" y="479"/>
                  </a:cxn>
                  <a:cxn ang="0">
                    <a:pos x="1042" y="441"/>
                  </a:cxn>
                  <a:cxn ang="0">
                    <a:pos x="944" y="408"/>
                  </a:cxn>
                  <a:cxn ang="0">
                    <a:pos x="841" y="381"/>
                  </a:cxn>
                  <a:cxn ang="0">
                    <a:pos x="727" y="348"/>
                  </a:cxn>
                  <a:cxn ang="0">
                    <a:pos x="613" y="321"/>
                  </a:cxn>
                  <a:cxn ang="0">
                    <a:pos x="499" y="294"/>
                  </a:cxn>
                  <a:cxn ang="0">
                    <a:pos x="391" y="261"/>
                  </a:cxn>
                  <a:cxn ang="0">
                    <a:pos x="288" y="229"/>
                  </a:cxn>
                  <a:cxn ang="0">
                    <a:pos x="195" y="196"/>
                  </a:cxn>
                  <a:cxn ang="0">
                    <a:pos x="119" y="152"/>
                  </a:cxn>
                  <a:cxn ang="0">
                    <a:pos x="54" y="109"/>
                  </a:cxn>
                  <a:cxn ang="0">
                    <a:pos x="33" y="87"/>
                  </a:cxn>
                  <a:cxn ang="0">
                    <a:pos x="16" y="60"/>
                  </a:cxn>
                  <a:cxn ang="0">
                    <a:pos x="5" y="33"/>
                  </a:cxn>
                  <a:cxn ang="0">
                    <a:pos x="0" y="0"/>
                  </a:cxn>
                  <a:cxn ang="0">
                    <a:pos x="0" y="6"/>
                  </a:cxn>
                  <a:cxn ang="0">
                    <a:pos x="0" y="11"/>
                  </a:cxn>
                  <a:cxn ang="0">
                    <a:pos x="0" y="38"/>
                  </a:cxn>
                  <a:cxn ang="0">
                    <a:pos x="5" y="60"/>
                  </a:cxn>
                  <a:cxn ang="0">
                    <a:pos x="16" y="87"/>
                  </a:cxn>
                  <a:cxn ang="0">
                    <a:pos x="33" y="114"/>
                  </a:cxn>
                  <a:cxn ang="0">
                    <a:pos x="54" y="142"/>
                  </a:cxn>
                  <a:cxn ang="0">
                    <a:pos x="87" y="174"/>
                  </a:cxn>
                  <a:cxn ang="0">
                    <a:pos x="125" y="207"/>
                  </a:cxn>
                  <a:cxn ang="0">
                    <a:pos x="179" y="240"/>
                  </a:cxn>
                  <a:cxn ang="0">
                    <a:pos x="244" y="278"/>
                  </a:cxn>
                  <a:cxn ang="0">
                    <a:pos x="326" y="310"/>
                  </a:cxn>
                  <a:cxn ang="0">
                    <a:pos x="418" y="348"/>
                  </a:cxn>
                  <a:cxn ang="0">
                    <a:pos x="526" y="381"/>
                  </a:cxn>
                  <a:cxn ang="0">
                    <a:pos x="657" y="414"/>
                  </a:cxn>
                  <a:cxn ang="0">
                    <a:pos x="749" y="435"/>
                  </a:cxn>
                  <a:cxn ang="0">
                    <a:pos x="830" y="463"/>
                  </a:cxn>
                  <a:cxn ang="0">
                    <a:pos x="901" y="490"/>
                  </a:cxn>
                  <a:cxn ang="0">
                    <a:pos x="966" y="512"/>
                  </a:cxn>
                  <a:cxn ang="0">
                    <a:pos x="1015" y="539"/>
                  </a:cxn>
                  <a:cxn ang="0">
                    <a:pos x="1053" y="566"/>
                  </a:cxn>
                  <a:cxn ang="0">
                    <a:pos x="1080" y="593"/>
                  </a:cxn>
                  <a:cxn ang="0">
                    <a:pos x="1102" y="620"/>
                  </a:cxn>
                  <a:cxn ang="0">
                    <a:pos x="1112" y="648"/>
                  </a:cxn>
                  <a:cxn ang="0">
                    <a:pos x="1118" y="675"/>
                  </a:cxn>
                  <a:cxn ang="0">
                    <a:pos x="1112" y="697"/>
                  </a:cxn>
                  <a:cxn ang="0">
                    <a:pos x="1096" y="724"/>
                  </a:cxn>
                  <a:cxn ang="0">
                    <a:pos x="1080" y="746"/>
                  </a:cxn>
                  <a:cxn ang="0">
                    <a:pos x="1053" y="767"/>
                  </a:cxn>
                  <a:cxn ang="0">
                    <a:pos x="1015" y="789"/>
                  </a:cxn>
                  <a:cxn ang="0">
                    <a:pos x="977" y="811"/>
                  </a:cxn>
                  <a:cxn ang="0">
                    <a:pos x="1047" y="789"/>
                  </a:cxn>
                  <a:cxn ang="0">
                    <a:pos x="1107" y="767"/>
                  </a:cxn>
                  <a:cxn ang="0">
                    <a:pos x="1156" y="746"/>
                  </a:cxn>
                  <a:cxn ang="0">
                    <a:pos x="1199" y="724"/>
                  </a:cxn>
                  <a:cxn ang="0">
                    <a:pos x="1226" y="702"/>
                  </a:cxn>
                  <a:cxn ang="0">
                    <a:pos x="1248" y="675"/>
                  </a:cxn>
                  <a:cxn ang="0">
                    <a:pos x="1259" y="648"/>
                  </a:cxn>
                  <a:cxn ang="0">
                    <a:pos x="1259" y="615"/>
                  </a:cxn>
                  <a:cxn ang="0">
                    <a:pos x="1259" y="615"/>
                  </a:cxn>
                </a:cxnLst>
                <a:rect l="0" t="0" r="r" b="b"/>
                <a:pathLst>
                  <a:path w="1259" h="811">
                    <a:moveTo>
                      <a:pt x="1259" y="615"/>
                    </a:moveTo>
                    <a:lnTo>
                      <a:pt x="1248" y="588"/>
                    </a:lnTo>
                    <a:lnTo>
                      <a:pt x="1237" y="566"/>
                    </a:lnTo>
                    <a:lnTo>
                      <a:pt x="1216" y="539"/>
                    </a:lnTo>
                    <a:lnTo>
                      <a:pt x="1188" y="517"/>
                    </a:lnTo>
                    <a:lnTo>
                      <a:pt x="1123" y="479"/>
                    </a:lnTo>
                    <a:lnTo>
                      <a:pt x="1042" y="441"/>
                    </a:lnTo>
                    <a:lnTo>
                      <a:pt x="944" y="408"/>
                    </a:lnTo>
                    <a:lnTo>
                      <a:pt x="841" y="381"/>
                    </a:lnTo>
                    <a:lnTo>
                      <a:pt x="727" y="348"/>
                    </a:lnTo>
                    <a:lnTo>
                      <a:pt x="613" y="321"/>
                    </a:lnTo>
                    <a:lnTo>
                      <a:pt x="499" y="294"/>
                    </a:lnTo>
                    <a:lnTo>
                      <a:pt x="391" y="261"/>
                    </a:lnTo>
                    <a:lnTo>
                      <a:pt x="288" y="229"/>
                    </a:lnTo>
                    <a:lnTo>
                      <a:pt x="195" y="196"/>
                    </a:lnTo>
                    <a:lnTo>
                      <a:pt x="119" y="152"/>
                    </a:lnTo>
                    <a:lnTo>
                      <a:pt x="54" y="109"/>
                    </a:lnTo>
                    <a:lnTo>
                      <a:pt x="33" y="87"/>
                    </a:lnTo>
                    <a:lnTo>
                      <a:pt x="16" y="60"/>
                    </a:lnTo>
                    <a:lnTo>
                      <a:pt x="5" y="33"/>
                    </a:lnTo>
                    <a:lnTo>
                      <a:pt x="0" y="0"/>
                    </a:lnTo>
                    <a:lnTo>
                      <a:pt x="0" y="6"/>
                    </a:lnTo>
                    <a:lnTo>
                      <a:pt x="0" y="11"/>
                    </a:lnTo>
                    <a:lnTo>
                      <a:pt x="0" y="38"/>
                    </a:lnTo>
                    <a:lnTo>
                      <a:pt x="5" y="60"/>
                    </a:lnTo>
                    <a:lnTo>
                      <a:pt x="16" y="87"/>
                    </a:lnTo>
                    <a:lnTo>
                      <a:pt x="33" y="114"/>
                    </a:lnTo>
                    <a:lnTo>
                      <a:pt x="54" y="142"/>
                    </a:lnTo>
                    <a:lnTo>
                      <a:pt x="87" y="174"/>
                    </a:lnTo>
                    <a:lnTo>
                      <a:pt x="125" y="207"/>
                    </a:lnTo>
                    <a:lnTo>
                      <a:pt x="179" y="240"/>
                    </a:lnTo>
                    <a:lnTo>
                      <a:pt x="244" y="278"/>
                    </a:lnTo>
                    <a:lnTo>
                      <a:pt x="326" y="310"/>
                    </a:lnTo>
                    <a:lnTo>
                      <a:pt x="418" y="348"/>
                    </a:lnTo>
                    <a:lnTo>
                      <a:pt x="526" y="381"/>
                    </a:lnTo>
                    <a:lnTo>
                      <a:pt x="657" y="414"/>
                    </a:lnTo>
                    <a:lnTo>
                      <a:pt x="749" y="435"/>
                    </a:lnTo>
                    <a:lnTo>
                      <a:pt x="830" y="463"/>
                    </a:lnTo>
                    <a:lnTo>
                      <a:pt x="901" y="490"/>
                    </a:lnTo>
                    <a:lnTo>
                      <a:pt x="966" y="512"/>
                    </a:lnTo>
                    <a:lnTo>
                      <a:pt x="1015" y="539"/>
                    </a:lnTo>
                    <a:lnTo>
                      <a:pt x="1053" y="566"/>
                    </a:lnTo>
                    <a:lnTo>
                      <a:pt x="1080" y="593"/>
                    </a:lnTo>
                    <a:lnTo>
                      <a:pt x="1102" y="620"/>
                    </a:lnTo>
                    <a:lnTo>
                      <a:pt x="1112" y="648"/>
                    </a:lnTo>
                    <a:lnTo>
                      <a:pt x="1118" y="675"/>
                    </a:lnTo>
                    <a:lnTo>
                      <a:pt x="1112" y="697"/>
                    </a:lnTo>
                    <a:lnTo>
                      <a:pt x="1096" y="724"/>
                    </a:lnTo>
                    <a:lnTo>
                      <a:pt x="1080" y="746"/>
                    </a:lnTo>
                    <a:lnTo>
                      <a:pt x="1053" y="767"/>
                    </a:lnTo>
                    <a:lnTo>
                      <a:pt x="1015" y="789"/>
                    </a:lnTo>
                    <a:lnTo>
                      <a:pt x="977" y="811"/>
                    </a:lnTo>
                    <a:lnTo>
                      <a:pt x="1047" y="789"/>
                    </a:lnTo>
                    <a:lnTo>
                      <a:pt x="1107" y="767"/>
                    </a:lnTo>
                    <a:lnTo>
                      <a:pt x="1156" y="746"/>
                    </a:lnTo>
                    <a:lnTo>
                      <a:pt x="1199" y="724"/>
                    </a:lnTo>
                    <a:lnTo>
                      <a:pt x="1226" y="702"/>
                    </a:lnTo>
                    <a:lnTo>
                      <a:pt x="1248" y="675"/>
                    </a:lnTo>
                    <a:lnTo>
                      <a:pt x="1259" y="648"/>
                    </a:lnTo>
                    <a:lnTo>
                      <a:pt x="1259" y="615"/>
                    </a:lnTo>
                    <a:lnTo>
                      <a:pt x="1259" y="615"/>
                    </a:lnTo>
                    <a:close/>
                  </a:path>
                </a:pathLst>
              </a:custGeom>
              <a:gradFill rotWithShape="0">
                <a:gsLst>
                  <a:gs pos="0">
                    <a:schemeClr val="bg1"/>
                  </a:gs>
                  <a:gs pos="100000">
                    <a:schemeClr val="bg1">
                      <a:gamma/>
                      <a:shade val="90980"/>
                      <a:invGamma/>
                    </a:schemeClr>
                  </a:gs>
                </a:gsLst>
                <a:lin ang="2700000" scaled="1"/>
              </a:gradFill>
              <a:ln w="9525">
                <a:noFill/>
                <a:round/>
                <a:headEnd/>
                <a:tailEnd/>
              </a:ln>
            </p:spPr>
            <p:txBody>
              <a:bodyPr/>
              <a:lstStyle/>
              <a:p>
                <a:endParaRPr lang="en-US"/>
              </a:p>
            </p:txBody>
          </p:sp>
          <p:sp>
            <p:nvSpPr>
              <p:cNvPr id="33800" name="Freeform 8"/>
              <p:cNvSpPr>
                <a:spLocks/>
              </p:cNvSpPr>
              <p:nvPr/>
            </p:nvSpPr>
            <p:spPr bwMode="hidden">
              <a:xfrm>
                <a:off x="2900" y="3346"/>
                <a:ext cx="2849" cy="969"/>
              </a:xfrm>
              <a:custGeom>
                <a:avLst/>
                <a:gdLst/>
                <a:ahLst/>
                <a:cxnLst>
                  <a:cxn ang="0">
                    <a:pos x="92" y="958"/>
                  </a:cxn>
                  <a:cxn ang="0">
                    <a:pos x="0" y="969"/>
                  </a:cxn>
                  <a:cxn ang="0">
                    <a:pos x="391" y="969"/>
                  </a:cxn>
                  <a:cxn ang="0">
                    <a:pos x="434" y="947"/>
                  </a:cxn>
                  <a:cxn ang="0">
                    <a:pos x="483" y="914"/>
                  </a:cxn>
                  <a:cxn ang="0">
                    <a:pos x="554" y="876"/>
                  </a:cxn>
                  <a:cxn ang="0">
                    <a:pos x="635" y="838"/>
                  </a:cxn>
                  <a:cxn ang="0">
                    <a:pos x="727" y="794"/>
                  </a:cxn>
                  <a:cxn ang="0">
                    <a:pos x="836" y="745"/>
                  </a:cxn>
                  <a:cxn ang="0">
                    <a:pos x="961" y="696"/>
                  </a:cxn>
                  <a:cxn ang="0">
                    <a:pos x="1102" y="642"/>
                  </a:cxn>
                  <a:cxn ang="0">
                    <a:pos x="1259" y="582"/>
                  </a:cxn>
                  <a:cxn ang="0">
                    <a:pos x="1433" y="522"/>
                  </a:cxn>
                  <a:cxn ang="0">
                    <a:pos x="1623" y="462"/>
                  </a:cxn>
                  <a:cxn ang="0">
                    <a:pos x="1829" y="403"/>
                  </a:cxn>
                  <a:cxn ang="0">
                    <a:pos x="2057" y="343"/>
                  </a:cxn>
                  <a:cxn ang="0">
                    <a:pos x="2301" y="283"/>
                  </a:cxn>
                  <a:cxn ang="0">
                    <a:pos x="2567" y="223"/>
                  </a:cxn>
                  <a:cxn ang="0">
                    <a:pos x="2849" y="163"/>
                  </a:cxn>
                  <a:cxn ang="0">
                    <a:pos x="2849" y="0"/>
                  </a:cxn>
                  <a:cxn ang="0">
                    <a:pos x="2817" y="16"/>
                  </a:cxn>
                  <a:cxn ang="0">
                    <a:pos x="2773" y="33"/>
                  </a:cxn>
                  <a:cxn ang="0">
                    <a:pos x="2719" y="54"/>
                  </a:cxn>
                  <a:cxn ang="0">
                    <a:pos x="2648" y="76"/>
                  </a:cxn>
                  <a:cxn ang="0">
                    <a:pos x="2572" y="98"/>
                  </a:cxn>
                  <a:cxn ang="0">
                    <a:pos x="2491" y="120"/>
                  </a:cxn>
                  <a:cxn ang="0">
                    <a:pos x="2399" y="147"/>
                  </a:cxn>
                  <a:cxn ang="0">
                    <a:pos x="2301" y="169"/>
                  </a:cxn>
                  <a:cxn ang="0">
                    <a:pos x="2095" y="223"/>
                  </a:cxn>
                  <a:cxn ang="0">
                    <a:pos x="1889" y="277"/>
                  </a:cxn>
                  <a:cxn ang="0">
                    <a:pos x="1688" y="326"/>
                  </a:cxn>
                  <a:cxn ang="0">
                    <a:pos x="1590" y="354"/>
                  </a:cxn>
                  <a:cxn ang="0">
                    <a:pos x="1503" y="381"/>
                  </a:cxn>
                  <a:cxn ang="0">
                    <a:pos x="1107" y="506"/>
                  </a:cxn>
                  <a:cxn ang="0">
                    <a:pos x="912" y="577"/>
                  </a:cxn>
                  <a:cxn ang="0">
                    <a:pos x="727" y="647"/>
                  </a:cxn>
                  <a:cxn ang="0">
                    <a:pos x="548" y="718"/>
                  </a:cxn>
                  <a:cxn ang="0">
                    <a:pos x="380" y="794"/>
                  </a:cxn>
                  <a:cxn ang="0">
                    <a:pos x="228" y="876"/>
                  </a:cxn>
                  <a:cxn ang="0">
                    <a:pos x="92" y="958"/>
                  </a:cxn>
                  <a:cxn ang="0">
                    <a:pos x="92" y="958"/>
                  </a:cxn>
                </a:cxnLst>
                <a:rect l="0" t="0" r="r" b="b"/>
                <a:pathLst>
                  <a:path w="2849" h="969">
                    <a:moveTo>
                      <a:pt x="92" y="958"/>
                    </a:moveTo>
                    <a:lnTo>
                      <a:pt x="0" y="969"/>
                    </a:lnTo>
                    <a:lnTo>
                      <a:pt x="391" y="969"/>
                    </a:lnTo>
                    <a:lnTo>
                      <a:pt x="434" y="947"/>
                    </a:lnTo>
                    <a:lnTo>
                      <a:pt x="483" y="914"/>
                    </a:lnTo>
                    <a:lnTo>
                      <a:pt x="554" y="876"/>
                    </a:lnTo>
                    <a:lnTo>
                      <a:pt x="635" y="838"/>
                    </a:lnTo>
                    <a:lnTo>
                      <a:pt x="727" y="794"/>
                    </a:lnTo>
                    <a:lnTo>
                      <a:pt x="836" y="745"/>
                    </a:lnTo>
                    <a:lnTo>
                      <a:pt x="961" y="696"/>
                    </a:lnTo>
                    <a:lnTo>
                      <a:pt x="1102" y="642"/>
                    </a:lnTo>
                    <a:lnTo>
                      <a:pt x="1259" y="582"/>
                    </a:lnTo>
                    <a:lnTo>
                      <a:pt x="1433" y="522"/>
                    </a:lnTo>
                    <a:lnTo>
                      <a:pt x="1623" y="462"/>
                    </a:lnTo>
                    <a:lnTo>
                      <a:pt x="1829" y="403"/>
                    </a:lnTo>
                    <a:lnTo>
                      <a:pt x="2057" y="343"/>
                    </a:lnTo>
                    <a:lnTo>
                      <a:pt x="2301" y="283"/>
                    </a:lnTo>
                    <a:lnTo>
                      <a:pt x="2567" y="223"/>
                    </a:lnTo>
                    <a:lnTo>
                      <a:pt x="2849" y="163"/>
                    </a:lnTo>
                    <a:lnTo>
                      <a:pt x="2849" y="0"/>
                    </a:lnTo>
                    <a:lnTo>
                      <a:pt x="2817" y="16"/>
                    </a:lnTo>
                    <a:lnTo>
                      <a:pt x="2773" y="33"/>
                    </a:lnTo>
                    <a:lnTo>
                      <a:pt x="2719" y="54"/>
                    </a:lnTo>
                    <a:lnTo>
                      <a:pt x="2648" y="76"/>
                    </a:lnTo>
                    <a:lnTo>
                      <a:pt x="2572" y="98"/>
                    </a:lnTo>
                    <a:lnTo>
                      <a:pt x="2491" y="120"/>
                    </a:lnTo>
                    <a:lnTo>
                      <a:pt x="2399" y="147"/>
                    </a:lnTo>
                    <a:lnTo>
                      <a:pt x="2301" y="169"/>
                    </a:lnTo>
                    <a:lnTo>
                      <a:pt x="2095" y="223"/>
                    </a:lnTo>
                    <a:lnTo>
                      <a:pt x="1889" y="277"/>
                    </a:lnTo>
                    <a:lnTo>
                      <a:pt x="1688" y="326"/>
                    </a:lnTo>
                    <a:lnTo>
                      <a:pt x="1590" y="354"/>
                    </a:lnTo>
                    <a:lnTo>
                      <a:pt x="1503" y="381"/>
                    </a:lnTo>
                    <a:lnTo>
                      <a:pt x="1107" y="506"/>
                    </a:lnTo>
                    <a:lnTo>
                      <a:pt x="912" y="577"/>
                    </a:lnTo>
                    <a:lnTo>
                      <a:pt x="727" y="647"/>
                    </a:lnTo>
                    <a:lnTo>
                      <a:pt x="548" y="718"/>
                    </a:lnTo>
                    <a:lnTo>
                      <a:pt x="380" y="794"/>
                    </a:lnTo>
                    <a:lnTo>
                      <a:pt x="228" y="876"/>
                    </a:lnTo>
                    <a:lnTo>
                      <a:pt x="92" y="958"/>
                    </a:lnTo>
                    <a:lnTo>
                      <a:pt x="92" y="958"/>
                    </a:lnTo>
                    <a:close/>
                  </a:path>
                </a:pathLst>
              </a:custGeom>
              <a:gradFill rotWithShape="0">
                <a:gsLst>
                  <a:gs pos="0">
                    <a:schemeClr val="bg1">
                      <a:gamma/>
                      <a:shade val="81961"/>
                      <a:invGamma/>
                    </a:schemeClr>
                  </a:gs>
                  <a:gs pos="100000">
                    <a:schemeClr val="bg1"/>
                  </a:gs>
                </a:gsLst>
                <a:lin ang="5400000" scaled="1"/>
              </a:gradFill>
              <a:ln w="9525">
                <a:noFill/>
                <a:round/>
                <a:headEnd/>
                <a:tailEnd/>
              </a:ln>
            </p:spPr>
            <p:txBody>
              <a:bodyPr/>
              <a:lstStyle/>
              <a:p>
                <a:endParaRPr lang="en-US"/>
              </a:p>
            </p:txBody>
          </p:sp>
          <p:sp>
            <p:nvSpPr>
              <p:cNvPr id="33801" name="Freeform 9"/>
              <p:cNvSpPr>
                <a:spLocks/>
              </p:cNvSpPr>
              <p:nvPr/>
            </p:nvSpPr>
            <p:spPr bwMode="hidden">
              <a:xfrm>
                <a:off x="2748" y="2230"/>
                <a:ext cx="3007" cy="2085"/>
              </a:xfrm>
              <a:custGeom>
                <a:avLst/>
                <a:gdLst/>
                <a:ahLst/>
                <a:cxnLst>
                  <a:cxn ang="0">
                    <a:pos x="1433" y="474"/>
                  </a:cxn>
                  <a:cxn ang="0">
                    <a:pos x="1460" y="528"/>
                  </a:cxn>
                  <a:cxn ang="0">
                    <a:pos x="1541" y="593"/>
                  </a:cxn>
                  <a:cxn ang="0">
                    <a:pos x="1715" y="670"/>
                  </a:cxn>
                  <a:cxn ang="0">
                    <a:pos x="1927" y="735"/>
                  </a:cxn>
                  <a:cxn ang="0">
                    <a:pos x="2155" y="789"/>
                  </a:cxn>
                  <a:cxn ang="0">
                    <a:pos x="2372" y="849"/>
                  </a:cxn>
                  <a:cxn ang="0">
                    <a:pos x="2551" y="920"/>
                  </a:cxn>
                  <a:cxn ang="0">
                    <a:pos x="2638" y="980"/>
                  </a:cxn>
                  <a:cxn ang="0">
                    <a:pos x="2676" y="1029"/>
                  </a:cxn>
                  <a:cxn ang="0">
                    <a:pos x="2681" y="1083"/>
                  </a:cxn>
                  <a:cxn ang="0">
                    <a:pos x="2665" y="1127"/>
                  </a:cxn>
                  <a:cxn ang="0">
                    <a:pos x="2616" y="1170"/>
                  </a:cxn>
                  <a:cxn ang="0">
                    <a:pos x="2545" y="1208"/>
                  </a:cxn>
                  <a:cxn ang="0">
                    <a:pos x="2448" y="1241"/>
                  </a:cxn>
                  <a:cxn ang="0">
                    <a:pos x="2328" y="1274"/>
                  </a:cxn>
                  <a:cxn ang="0">
                    <a:pos x="2106" y="1328"/>
                  </a:cxn>
                  <a:cxn ang="0">
                    <a:pos x="1742" y="1421"/>
                  </a:cxn>
                  <a:cxn ang="0">
                    <a:pos x="1308" y="1540"/>
                  </a:cxn>
                  <a:cxn ang="0">
                    <a:pos x="820" y="1709"/>
                  </a:cxn>
                  <a:cxn ang="0">
                    <a:pos x="282" y="1943"/>
                  </a:cxn>
                  <a:cxn ang="0">
                    <a:pos x="152" y="2085"/>
                  </a:cxn>
                  <a:cxn ang="0">
                    <a:pos x="386" y="1992"/>
                  </a:cxn>
                  <a:cxn ang="0">
                    <a:pos x="700" y="1834"/>
                  </a:cxn>
                  <a:cxn ang="0">
                    <a:pos x="1064" y="1693"/>
                  </a:cxn>
                  <a:cxn ang="0">
                    <a:pos x="1661" y="1497"/>
                  </a:cxn>
                  <a:cxn ang="0">
                    <a:pos x="1845" y="1442"/>
                  </a:cxn>
                  <a:cxn ang="0">
                    <a:pos x="2252" y="1339"/>
                  </a:cxn>
                  <a:cxn ang="0">
                    <a:pos x="2551" y="1263"/>
                  </a:cxn>
                  <a:cxn ang="0">
                    <a:pos x="2730" y="1214"/>
                  </a:cxn>
                  <a:cxn ang="0">
                    <a:pos x="2876" y="1170"/>
                  </a:cxn>
                  <a:cxn ang="0">
                    <a:pos x="2974" y="1132"/>
                  </a:cxn>
                  <a:cxn ang="0">
                    <a:pos x="3007" y="871"/>
                  </a:cxn>
                  <a:cxn ang="0">
                    <a:pos x="2860" y="844"/>
                  </a:cxn>
                  <a:cxn ang="0">
                    <a:pos x="2670" y="806"/>
                  </a:cxn>
                  <a:cxn ang="0">
                    <a:pos x="2458" y="757"/>
                  </a:cxn>
                  <a:cxn ang="0">
                    <a:pos x="2138" y="670"/>
                  </a:cxn>
                  <a:cxn ang="0">
                    <a:pos x="1959" y="604"/>
                  </a:cxn>
                  <a:cxn ang="0">
                    <a:pos x="1824" y="534"/>
                  </a:cxn>
                  <a:cxn ang="0">
                    <a:pos x="1769" y="474"/>
                  </a:cxn>
                  <a:cxn ang="0">
                    <a:pos x="1753" y="436"/>
                  </a:cxn>
                  <a:cxn ang="0">
                    <a:pos x="1780" y="381"/>
                  </a:cxn>
                  <a:cxn ang="0">
                    <a:pos x="1862" y="316"/>
                  </a:cxn>
                  <a:cxn ang="0">
                    <a:pos x="1986" y="267"/>
                  </a:cxn>
                  <a:cxn ang="0">
                    <a:pos x="2149" y="229"/>
                  </a:cxn>
                  <a:cxn ang="0">
                    <a:pos x="2431" y="180"/>
                  </a:cxn>
                  <a:cxn ang="0">
                    <a:pos x="2827" y="125"/>
                  </a:cxn>
                  <a:cxn ang="0">
                    <a:pos x="3007" y="87"/>
                  </a:cxn>
                  <a:cxn ang="0">
                    <a:pos x="2909" y="22"/>
                  </a:cxn>
                  <a:cxn ang="0">
                    <a:pos x="2676" y="66"/>
                  </a:cxn>
                  <a:cxn ang="0">
                    <a:pos x="2285" y="120"/>
                  </a:cxn>
                  <a:cxn ang="0">
                    <a:pos x="2030" y="158"/>
                  </a:cxn>
                  <a:cxn ang="0">
                    <a:pos x="1791" y="202"/>
                  </a:cxn>
                  <a:cxn ang="0">
                    <a:pos x="1601" y="261"/>
                  </a:cxn>
                  <a:cxn ang="0">
                    <a:pos x="1471" y="338"/>
                  </a:cxn>
                  <a:cxn ang="0">
                    <a:pos x="1438" y="387"/>
                  </a:cxn>
                  <a:cxn ang="0">
                    <a:pos x="1427" y="441"/>
                  </a:cxn>
                </a:cxnLst>
                <a:rect l="0" t="0" r="r" b="b"/>
                <a:pathLst>
                  <a:path w="3007" h="2085">
                    <a:moveTo>
                      <a:pt x="1427" y="441"/>
                    </a:moveTo>
                    <a:lnTo>
                      <a:pt x="1433" y="474"/>
                    </a:lnTo>
                    <a:lnTo>
                      <a:pt x="1444" y="501"/>
                    </a:lnTo>
                    <a:lnTo>
                      <a:pt x="1460" y="528"/>
                    </a:lnTo>
                    <a:lnTo>
                      <a:pt x="1482" y="550"/>
                    </a:lnTo>
                    <a:lnTo>
                      <a:pt x="1541" y="593"/>
                    </a:lnTo>
                    <a:lnTo>
                      <a:pt x="1623" y="637"/>
                    </a:lnTo>
                    <a:lnTo>
                      <a:pt x="1715" y="670"/>
                    </a:lnTo>
                    <a:lnTo>
                      <a:pt x="1818" y="702"/>
                    </a:lnTo>
                    <a:lnTo>
                      <a:pt x="1927" y="735"/>
                    </a:lnTo>
                    <a:lnTo>
                      <a:pt x="2041" y="762"/>
                    </a:lnTo>
                    <a:lnTo>
                      <a:pt x="2155" y="789"/>
                    </a:lnTo>
                    <a:lnTo>
                      <a:pt x="2269" y="822"/>
                    </a:lnTo>
                    <a:lnTo>
                      <a:pt x="2372" y="849"/>
                    </a:lnTo>
                    <a:lnTo>
                      <a:pt x="2464" y="882"/>
                    </a:lnTo>
                    <a:lnTo>
                      <a:pt x="2551" y="920"/>
                    </a:lnTo>
                    <a:lnTo>
                      <a:pt x="2616" y="958"/>
                    </a:lnTo>
                    <a:lnTo>
                      <a:pt x="2638" y="980"/>
                    </a:lnTo>
                    <a:lnTo>
                      <a:pt x="2659" y="1007"/>
                    </a:lnTo>
                    <a:lnTo>
                      <a:pt x="2676" y="1029"/>
                    </a:lnTo>
                    <a:lnTo>
                      <a:pt x="2681" y="1056"/>
                    </a:lnTo>
                    <a:lnTo>
                      <a:pt x="2681" y="1083"/>
                    </a:lnTo>
                    <a:lnTo>
                      <a:pt x="2676" y="1105"/>
                    </a:lnTo>
                    <a:lnTo>
                      <a:pt x="2665" y="1127"/>
                    </a:lnTo>
                    <a:lnTo>
                      <a:pt x="2643" y="1149"/>
                    </a:lnTo>
                    <a:lnTo>
                      <a:pt x="2616" y="1170"/>
                    </a:lnTo>
                    <a:lnTo>
                      <a:pt x="2583" y="1187"/>
                    </a:lnTo>
                    <a:lnTo>
                      <a:pt x="2545" y="1208"/>
                    </a:lnTo>
                    <a:lnTo>
                      <a:pt x="2502" y="1225"/>
                    </a:lnTo>
                    <a:lnTo>
                      <a:pt x="2448" y="1241"/>
                    </a:lnTo>
                    <a:lnTo>
                      <a:pt x="2388" y="1257"/>
                    </a:lnTo>
                    <a:lnTo>
                      <a:pt x="2328" y="1274"/>
                    </a:lnTo>
                    <a:lnTo>
                      <a:pt x="2258" y="1290"/>
                    </a:lnTo>
                    <a:lnTo>
                      <a:pt x="2106" y="1328"/>
                    </a:lnTo>
                    <a:lnTo>
                      <a:pt x="1932" y="1372"/>
                    </a:lnTo>
                    <a:lnTo>
                      <a:pt x="1742" y="1421"/>
                    </a:lnTo>
                    <a:lnTo>
                      <a:pt x="1531" y="1475"/>
                    </a:lnTo>
                    <a:lnTo>
                      <a:pt x="1308" y="1540"/>
                    </a:lnTo>
                    <a:lnTo>
                      <a:pt x="1069" y="1617"/>
                    </a:lnTo>
                    <a:lnTo>
                      <a:pt x="820" y="1709"/>
                    </a:lnTo>
                    <a:lnTo>
                      <a:pt x="554" y="1818"/>
                    </a:lnTo>
                    <a:lnTo>
                      <a:pt x="282" y="1943"/>
                    </a:lnTo>
                    <a:lnTo>
                      <a:pt x="0" y="2085"/>
                    </a:lnTo>
                    <a:lnTo>
                      <a:pt x="152" y="2085"/>
                    </a:lnTo>
                    <a:lnTo>
                      <a:pt x="244" y="2074"/>
                    </a:lnTo>
                    <a:lnTo>
                      <a:pt x="386" y="1992"/>
                    </a:lnTo>
                    <a:lnTo>
                      <a:pt x="537" y="1910"/>
                    </a:lnTo>
                    <a:lnTo>
                      <a:pt x="700" y="1834"/>
                    </a:lnTo>
                    <a:lnTo>
                      <a:pt x="879" y="1763"/>
                    </a:lnTo>
                    <a:lnTo>
                      <a:pt x="1064" y="1693"/>
                    </a:lnTo>
                    <a:lnTo>
                      <a:pt x="1259" y="1622"/>
                    </a:lnTo>
                    <a:lnTo>
                      <a:pt x="1661" y="1497"/>
                    </a:lnTo>
                    <a:lnTo>
                      <a:pt x="1748" y="1470"/>
                    </a:lnTo>
                    <a:lnTo>
                      <a:pt x="1845" y="1442"/>
                    </a:lnTo>
                    <a:lnTo>
                      <a:pt x="2046" y="1393"/>
                    </a:lnTo>
                    <a:lnTo>
                      <a:pt x="2252" y="1339"/>
                    </a:lnTo>
                    <a:lnTo>
                      <a:pt x="2458" y="1285"/>
                    </a:lnTo>
                    <a:lnTo>
                      <a:pt x="2551" y="1263"/>
                    </a:lnTo>
                    <a:lnTo>
                      <a:pt x="2643" y="1236"/>
                    </a:lnTo>
                    <a:lnTo>
                      <a:pt x="2730" y="1214"/>
                    </a:lnTo>
                    <a:lnTo>
                      <a:pt x="2806" y="1192"/>
                    </a:lnTo>
                    <a:lnTo>
                      <a:pt x="2876" y="1170"/>
                    </a:lnTo>
                    <a:lnTo>
                      <a:pt x="2931" y="1149"/>
                    </a:lnTo>
                    <a:lnTo>
                      <a:pt x="2974" y="1132"/>
                    </a:lnTo>
                    <a:lnTo>
                      <a:pt x="3007" y="1116"/>
                    </a:lnTo>
                    <a:lnTo>
                      <a:pt x="3007" y="871"/>
                    </a:lnTo>
                    <a:lnTo>
                      <a:pt x="2941" y="860"/>
                    </a:lnTo>
                    <a:lnTo>
                      <a:pt x="2860" y="844"/>
                    </a:lnTo>
                    <a:lnTo>
                      <a:pt x="2773" y="827"/>
                    </a:lnTo>
                    <a:lnTo>
                      <a:pt x="2670" y="806"/>
                    </a:lnTo>
                    <a:lnTo>
                      <a:pt x="2567" y="784"/>
                    </a:lnTo>
                    <a:lnTo>
                      <a:pt x="2458" y="757"/>
                    </a:lnTo>
                    <a:lnTo>
                      <a:pt x="2241" y="702"/>
                    </a:lnTo>
                    <a:lnTo>
                      <a:pt x="2138" y="670"/>
                    </a:lnTo>
                    <a:lnTo>
                      <a:pt x="2046" y="637"/>
                    </a:lnTo>
                    <a:lnTo>
                      <a:pt x="1959" y="604"/>
                    </a:lnTo>
                    <a:lnTo>
                      <a:pt x="1883" y="566"/>
                    </a:lnTo>
                    <a:lnTo>
                      <a:pt x="1824" y="534"/>
                    </a:lnTo>
                    <a:lnTo>
                      <a:pt x="1780" y="495"/>
                    </a:lnTo>
                    <a:lnTo>
                      <a:pt x="1769" y="474"/>
                    </a:lnTo>
                    <a:lnTo>
                      <a:pt x="1758" y="457"/>
                    </a:lnTo>
                    <a:lnTo>
                      <a:pt x="1753" y="436"/>
                    </a:lnTo>
                    <a:lnTo>
                      <a:pt x="1758" y="419"/>
                    </a:lnTo>
                    <a:lnTo>
                      <a:pt x="1780" y="381"/>
                    </a:lnTo>
                    <a:lnTo>
                      <a:pt x="1813" y="343"/>
                    </a:lnTo>
                    <a:lnTo>
                      <a:pt x="1862" y="316"/>
                    </a:lnTo>
                    <a:lnTo>
                      <a:pt x="1921" y="289"/>
                    </a:lnTo>
                    <a:lnTo>
                      <a:pt x="1986" y="267"/>
                    </a:lnTo>
                    <a:lnTo>
                      <a:pt x="2062" y="245"/>
                    </a:lnTo>
                    <a:lnTo>
                      <a:pt x="2149" y="229"/>
                    </a:lnTo>
                    <a:lnTo>
                      <a:pt x="2236" y="213"/>
                    </a:lnTo>
                    <a:lnTo>
                      <a:pt x="2431" y="180"/>
                    </a:lnTo>
                    <a:lnTo>
                      <a:pt x="2627" y="158"/>
                    </a:lnTo>
                    <a:lnTo>
                      <a:pt x="2827" y="125"/>
                    </a:lnTo>
                    <a:lnTo>
                      <a:pt x="2920" y="109"/>
                    </a:lnTo>
                    <a:lnTo>
                      <a:pt x="3007" y="87"/>
                    </a:lnTo>
                    <a:lnTo>
                      <a:pt x="3007" y="0"/>
                    </a:lnTo>
                    <a:lnTo>
                      <a:pt x="2909" y="22"/>
                    </a:lnTo>
                    <a:lnTo>
                      <a:pt x="2795" y="44"/>
                    </a:lnTo>
                    <a:lnTo>
                      <a:pt x="2676" y="66"/>
                    </a:lnTo>
                    <a:lnTo>
                      <a:pt x="2551" y="82"/>
                    </a:lnTo>
                    <a:lnTo>
                      <a:pt x="2285" y="120"/>
                    </a:lnTo>
                    <a:lnTo>
                      <a:pt x="2155" y="136"/>
                    </a:lnTo>
                    <a:lnTo>
                      <a:pt x="2030" y="158"/>
                    </a:lnTo>
                    <a:lnTo>
                      <a:pt x="1905" y="174"/>
                    </a:lnTo>
                    <a:lnTo>
                      <a:pt x="1791" y="202"/>
                    </a:lnTo>
                    <a:lnTo>
                      <a:pt x="1688" y="229"/>
                    </a:lnTo>
                    <a:lnTo>
                      <a:pt x="1601" y="261"/>
                    </a:lnTo>
                    <a:lnTo>
                      <a:pt x="1525" y="300"/>
                    </a:lnTo>
                    <a:lnTo>
                      <a:pt x="1471" y="338"/>
                    </a:lnTo>
                    <a:lnTo>
                      <a:pt x="1455" y="359"/>
                    </a:lnTo>
                    <a:lnTo>
                      <a:pt x="1438" y="387"/>
                    </a:lnTo>
                    <a:lnTo>
                      <a:pt x="1427" y="414"/>
                    </a:lnTo>
                    <a:lnTo>
                      <a:pt x="1427" y="441"/>
                    </a:lnTo>
                    <a:lnTo>
                      <a:pt x="1427" y="441"/>
                    </a:lnTo>
                    <a:close/>
                  </a:path>
                </a:pathLst>
              </a:custGeom>
              <a:solidFill>
                <a:schemeClr val="bg1"/>
              </a:solidFill>
              <a:ln w="9525">
                <a:noFill/>
                <a:round/>
                <a:headEnd/>
                <a:tailEnd/>
              </a:ln>
            </p:spPr>
            <p:txBody>
              <a:bodyPr/>
              <a:lstStyle/>
              <a:p>
                <a:endParaRPr lang="en-US"/>
              </a:p>
            </p:txBody>
          </p:sp>
          <p:sp>
            <p:nvSpPr>
              <p:cNvPr id="33802" name="Freeform 10"/>
              <p:cNvSpPr>
                <a:spLocks/>
              </p:cNvSpPr>
              <p:nvPr/>
            </p:nvSpPr>
            <p:spPr bwMode="hidden">
              <a:xfrm>
                <a:off x="4501" y="2317"/>
                <a:ext cx="1248" cy="539"/>
              </a:xfrm>
              <a:custGeom>
                <a:avLst/>
                <a:gdLst/>
                <a:ahLst/>
                <a:cxnLst>
                  <a:cxn ang="0">
                    <a:pos x="0" y="332"/>
                  </a:cxn>
                  <a:cxn ang="0">
                    <a:pos x="0" y="360"/>
                  </a:cxn>
                  <a:cxn ang="0">
                    <a:pos x="5" y="387"/>
                  </a:cxn>
                  <a:cxn ang="0">
                    <a:pos x="27" y="414"/>
                  </a:cxn>
                  <a:cxn ang="0">
                    <a:pos x="54" y="436"/>
                  </a:cxn>
                  <a:cxn ang="0">
                    <a:pos x="92" y="463"/>
                  </a:cxn>
                  <a:cxn ang="0">
                    <a:pos x="141" y="490"/>
                  </a:cxn>
                  <a:cxn ang="0">
                    <a:pos x="195" y="512"/>
                  </a:cxn>
                  <a:cxn ang="0">
                    <a:pos x="255" y="539"/>
                  </a:cxn>
                  <a:cxn ang="0">
                    <a:pos x="212" y="517"/>
                  </a:cxn>
                  <a:cxn ang="0">
                    <a:pos x="179" y="490"/>
                  </a:cxn>
                  <a:cxn ang="0">
                    <a:pos x="157" y="468"/>
                  </a:cxn>
                  <a:cxn ang="0">
                    <a:pos x="141" y="447"/>
                  </a:cxn>
                  <a:cxn ang="0">
                    <a:pos x="136" y="425"/>
                  </a:cxn>
                  <a:cxn ang="0">
                    <a:pos x="136" y="403"/>
                  </a:cxn>
                  <a:cxn ang="0">
                    <a:pos x="141" y="381"/>
                  </a:cxn>
                  <a:cxn ang="0">
                    <a:pos x="157" y="365"/>
                  </a:cxn>
                  <a:cxn ang="0">
                    <a:pos x="179" y="343"/>
                  </a:cxn>
                  <a:cxn ang="0">
                    <a:pos x="201" y="327"/>
                  </a:cxn>
                  <a:cxn ang="0">
                    <a:pos x="266" y="294"/>
                  </a:cxn>
                  <a:cxn ang="0">
                    <a:pos x="353" y="262"/>
                  </a:cxn>
                  <a:cxn ang="0">
                    <a:pos x="445" y="234"/>
                  </a:cxn>
                  <a:cxn ang="0">
                    <a:pos x="554" y="213"/>
                  </a:cxn>
                  <a:cxn ang="0">
                    <a:pos x="662" y="191"/>
                  </a:cxn>
                  <a:cxn ang="0">
                    <a:pos x="890" y="153"/>
                  </a:cxn>
                  <a:cxn ang="0">
                    <a:pos x="993" y="136"/>
                  </a:cxn>
                  <a:cxn ang="0">
                    <a:pos x="1091" y="120"/>
                  </a:cxn>
                  <a:cxn ang="0">
                    <a:pos x="1178" y="115"/>
                  </a:cxn>
                  <a:cxn ang="0">
                    <a:pos x="1248" y="104"/>
                  </a:cxn>
                  <a:cxn ang="0">
                    <a:pos x="1248" y="0"/>
                  </a:cxn>
                  <a:cxn ang="0">
                    <a:pos x="1161" y="22"/>
                  </a:cxn>
                  <a:cxn ang="0">
                    <a:pos x="1069" y="38"/>
                  </a:cxn>
                  <a:cxn ang="0">
                    <a:pos x="874" y="71"/>
                  </a:cxn>
                  <a:cxn ang="0">
                    <a:pos x="673" y="93"/>
                  </a:cxn>
                  <a:cxn ang="0">
                    <a:pos x="483" y="126"/>
                  </a:cxn>
                  <a:cxn ang="0">
                    <a:pos x="391" y="142"/>
                  </a:cxn>
                  <a:cxn ang="0">
                    <a:pos x="309" y="158"/>
                  </a:cxn>
                  <a:cxn ang="0">
                    <a:pos x="228" y="180"/>
                  </a:cxn>
                  <a:cxn ang="0">
                    <a:pos x="163" y="202"/>
                  </a:cxn>
                  <a:cxn ang="0">
                    <a:pos x="103" y="229"/>
                  </a:cxn>
                  <a:cxn ang="0">
                    <a:pos x="54" y="256"/>
                  </a:cxn>
                  <a:cxn ang="0">
                    <a:pos x="22" y="294"/>
                  </a:cxn>
                  <a:cxn ang="0">
                    <a:pos x="0" y="332"/>
                  </a:cxn>
                  <a:cxn ang="0">
                    <a:pos x="0" y="332"/>
                  </a:cxn>
                </a:cxnLst>
                <a:rect l="0" t="0" r="r" b="b"/>
                <a:pathLst>
                  <a:path w="1248" h="539">
                    <a:moveTo>
                      <a:pt x="0" y="332"/>
                    </a:moveTo>
                    <a:lnTo>
                      <a:pt x="0" y="360"/>
                    </a:lnTo>
                    <a:lnTo>
                      <a:pt x="5" y="387"/>
                    </a:lnTo>
                    <a:lnTo>
                      <a:pt x="27" y="414"/>
                    </a:lnTo>
                    <a:lnTo>
                      <a:pt x="54" y="436"/>
                    </a:lnTo>
                    <a:lnTo>
                      <a:pt x="92" y="463"/>
                    </a:lnTo>
                    <a:lnTo>
                      <a:pt x="141" y="490"/>
                    </a:lnTo>
                    <a:lnTo>
                      <a:pt x="195" y="512"/>
                    </a:lnTo>
                    <a:lnTo>
                      <a:pt x="255" y="539"/>
                    </a:lnTo>
                    <a:lnTo>
                      <a:pt x="212" y="517"/>
                    </a:lnTo>
                    <a:lnTo>
                      <a:pt x="179" y="490"/>
                    </a:lnTo>
                    <a:lnTo>
                      <a:pt x="157" y="468"/>
                    </a:lnTo>
                    <a:lnTo>
                      <a:pt x="141" y="447"/>
                    </a:lnTo>
                    <a:lnTo>
                      <a:pt x="136" y="425"/>
                    </a:lnTo>
                    <a:lnTo>
                      <a:pt x="136" y="403"/>
                    </a:lnTo>
                    <a:lnTo>
                      <a:pt x="141" y="381"/>
                    </a:lnTo>
                    <a:lnTo>
                      <a:pt x="157" y="365"/>
                    </a:lnTo>
                    <a:lnTo>
                      <a:pt x="179" y="343"/>
                    </a:lnTo>
                    <a:lnTo>
                      <a:pt x="201" y="327"/>
                    </a:lnTo>
                    <a:lnTo>
                      <a:pt x="266" y="294"/>
                    </a:lnTo>
                    <a:lnTo>
                      <a:pt x="353" y="262"/>
                    </a:lnTo>
                    <a:lnTo>
                      <a:pt x="445" y="234"/>
                    </a:lnTo>
                    <a:lnTo>
                      <a:pt x="554" y="213"/>
                    </a:lnTo>
                    <a:lnTo>
                      <a:pt x="662" y="191"/>
                    </a:lnTo>
                    <a:lnTo>
                      <a:pt x="890" y="153"/>
                    </a:lnTo>
                    <a:lnTo>
                      <a:pt x="993" y="136"/>
                    </a:lnTo>
                    <a:lnTo>
                      <a:pt x="1091" y="120"/>
                    </a:lnTo>
                    <a:lnTo>
                      <a:pt x="1178" y="115"/>
                    </a:lnTo>
                    <a:lnTo>
                      <a:pt x="1248" y="104"/>
                    </a:lnTo>
                    <a:lnTo>
                      <a:pt x="1248" y="0"/>
                    </a:lnTo>
                    <a:lnTo>
                      <a:pt x="1161" y="22"/>
                    </a:lnTo>
                    <a:lnTo>
                      <a:pt x="1069" y="38"/>
                    </a:lnTo>
                    <a:lnTo>
                      <a:pt x="874" y="71"/>
                    </a:lnTo>
                    <a:lnTo>
                      <a:pt x="673" y="93"/>
                    </a:lnTo>
                    <a:lnTo>
                      <a:pt x="483" y="126"/>
                    </a:lnTo>
                    <a:lnTo>
                      <a:pt x="391" y="142"/>
                    </a:lnTo>
                    <a:lnTo>
                      <a:pt x="309" y="158"/>
                    </a:lnTo>
                    <a:lnTo>
                      <a:pt x="228" y="180"/>
                    </a:lnTo>
                    <a:lnTo>
                      <a:pt x="163" y="202"/>
                    </a:lnTo>
                    <a:lnTo>
                      <a:pt x="103" y="229"/>
                    </a:lnTo>
                    <a:lnTo>
                      <a:pt x="54" y="256"/>
                    </a:lnTo>
                    <a:lnTo>
                      <a:pt x="22" y="294"/>
                    </a:lnTo>
                    <a:lnTo>
                      <a:pt x="0" y="332"/>
                    </a:lnTo>
                    <a:lnTo>
                      <a:pt x="0" y="332"/>
                    </a:lnTo>
                    <a:close/>
                  </a:path>
                </a:pathLst>
              </a:custGeom>
              <a:gradFill rotWithShape="0">
                <a:gsLst>
                  <a:gs pos="0">
                    <a:schemeClr val="bg1">
                      <a:gamma/>
                      <a:shade val="87843"/>
                      <a:invGamma/>
                    </a:schemeClr>
                  </a:gs>
                  <a:gs pos="100000">
                    <a:schemeClr val="bg1"/>
                  </a:gs>
                </a:gsLst>
                <a:lin ang="2700000" scaled="1"/>
              </a:gradFill>
              <a:ln w="9525">
                <a:noFill/>
                <a:round/>
                <a:headEnd/>
                <a:tailEnd/>
              </a:ln>
            </p:spPr>
            <p:txBody>
              <a:bodyPr/>
              <a:lstStyle/>
              <a:p>
                <a:endParaRPr lang="en-US"/>
              </a:p>
            </p:txBody>
          </p:sp>
        </p:grpSp>
        <p:sp>
          <p:nvSpPr>
            <p:cNvPr id="33803" name="Freeform 11"/>
            <p:cNvSpPr>
              <a:spLocks/>
            </p:cNvSpPr>
            <p:nvPr/>
          </p:nvSpPr>
          <p:spPr bwMode="hidden">
            <a:xfrm>
              <a:off x="3322" y="1341"/>
              <a:ext cx="1825" cy="1537"/>
            </a:xfrm>
            <a:custGeom>
              <a:avLst/>
              <a:gdLst/>
              <a:ahLst/>
              <a:cxnLst>
                <a:cxn ang="0">
                  <a:pos x="982" y="1061"/>
                </a:cxn>
                <a:cxn ang="0">
                  <a:pos x="1357" y="1012"/>
                </a:cxn>
                <a:cxn ang="0">
                  <a:pos x="1666" y="957"/>
                </a:cxn>
                <a:cxn ang="0">
                  <a:pos x="1916" y="897"/>
                </a:cxn>
                <a:cxn ang="0">
                  <a:pos x="2100" y="832"/>
                </a:cxn>
                <a:cxn ang="0">
                  <a:pos x="2220" y="756"/>
                </a:cxn>
                <a:cxn ang="0">
                  <a:pos x="2285" y="669"/>
                </a:cxn>
                <a:cxn ang="0">
                  <a:pos x="2290" y="560"/>
                </a:cxn>
                <a:cxn ang="0">
                  <a:pos x="2241" y="457"/>
                </a:cxn>
                <a:cxn ang="0">
                  <a:pos x="2144" y="364"/>
                </a:cxn>
                <a:cxn ang="0">
                  <a:pos x="2008" y="277"/>
                </a:cxn>
                <a:cxn ang="0">
                  <a:pos x="1769" y="157"/>
                </a:cxn>
                <a:cxn ang="0">
                  <a:pos x="1612" y="92"/>
                </a:cxn>
                <a:cxn ang="0">
                  <a:pos x="1476" y="43"/>
                </a:cxn>
                <a:cxn ang="0">
                  <a:pos x="1384" y="10"/>
                </a:cxn>
                <a:cxn ang="0">
                  <a:pos x="1346" y="0"/>
                </a:cxn>
                <a:cxn ang="0">
                  <a:pos x="1655" y="119"/>
                </a:cxn>
                <a:cxn ang="0">
                  <a:pos x="1948" y="255"/>
                </a:cxn>
                <a:cxn ang="0">
                  <a:pos x="2068" y="326"/>
                </a:cxn>
                <a:cxn ang="0">
                  <a:pos x="2171" y="402"/>
                </a:cxn>
                <a:cxn ang="0">
                  <a:pos x="2236" y="478"/>
                </a:cxn>
                <a:cxn ang="0">
                  <a:pos x="2263" y="560"/>
                </a:cxn>
                <a:cxn ang="0">
                  <a:pos x="2241" y="636"/>
                </a:cxn>
                <a:cxn ang="0">
                  <a:pos x="2171" y="702"/>
                </a:cxn>
                <a:cxn ang="0">
                  <a:pos x="2062" y="756"/>
                </a:cxn>
                <a:cxn ang="0">
                  <a:pos x="1921" y="800"/>
                </a:cxn>
                <a:cxn ang="0">
                  <a:pos x="1748" y="843"/>
                </a:cxn>
                <a:cxn ang="0">
                  <a:pos x="1351" y="908"/>
                </a:cxn>
                <a:cxn ang="0">
                  <a:pos x="923" y="968"/>
                </a:cxn>
                <a:cxn ang="0">
                  <a:pos x="521" y="1028"/>
                </a:cxn>
                <a:cxn ang="0">
                  <a:pos x="353" y="1066"/>
                </a:cxn>
                <a:cxn ang="0">
                  <a:pos x="206" y="1104"/>
                </a:cxn>
                <a:cxn ang="0">
                  <a:pos x="92" y="1148"/>
                </a:cxn>
                <a:cxn ang="0">
                  <a:pos x="22" y="1202"/>
                </a:cxn>
                <a:cxn ang="0">
                  <a:pos x="0" y="1262"/>
                </a:cxn>
                <a:cxn ang="0">
                  <a:pos x="27" y="1327"/>
                </a:cxn>
                <a:cxn ang="0">
                  <a:pos x="98" y="1382"/>
                </a:cxn>
                <a:cxn ang="0">
                  <a:pos x="196" y="1425"/>
                </a:cxn>
                <a:cxn ang="0">
                  <a:pos x="326" y="1469"/>
                </a:cxn>
                <a:cxn ang="0">
                  <a:pos x="217" y="1414"/>
                </a:cxn>
                <a:cxn ang="0">
                  <a:pos x="147" y="1360"/>
                </a:cxn>
                <a:cxn ang="0">
                  <a:pos x="120" y="1306"/>
                </a:cxn>
                <a:cxn ang="0">
                  <a:pos x="141" y="1257"/>
                </a:cxn>
                <a:cxn ang="0">
                  <a:pos x="212" y="1208"/>
                </a:cxn>
                <a:cxn ang="0">
                  <a:pos x="342" y="1164"/>
                </a:cxn>
                <a:cxn ang="0">
                  <a:pos x="527" y="1121"/>
                </a:cxn>
                <a:cxn ang="0">
                  <a:pos x="771" y="1088"/>
                </a:cxn>
              </a:cxnLst>
              <a:rect l="0" t="0" r="r" b="b"/>
              <a:pathLst>
                <a:path w="2296" h="1469">
                  <a:moveTo>
                    <a:pt x="771" y="1088"/>
                  </a:moveTo>
                  <a:lnTo>
                    <a:pt x="982" y="1061"/>
                  </a:lnTo>
                  <a:lnTo>
                    <a:pt x="1178" y="1034"/>
                  </a:lnTo>
                  <a:lnTo>
                    <a:pt x="1357" y="1012"/>
                  </a:lnTo>
                  <a:lnTo>
                    <a:pt x="1520" y="985"/>
                  </a:lnTo>
                  <a:lnTo>
                    <a:pt x="1666" y="957"/>
                  </a:lnTo>
                  <a:lnTo>
                    <a:pt x="1796" y="930"/>
                  </a:lnTo>
                  <a:lnTo>
                    <a:pt x="1916" y="897"/>
                  </a:lnTo>
                  <a:lnTo>
                    <a:pt x="2013" y="870"/>
                  </a:lnTo>
                  <a:lnTo>
                    <a:pt x="2100" y="832"/>
                  </a:lnTo>
                  <a:lnTo>
                    <a:pt x="2171" y="800"/>
                  </a:lnTo>
                  <a:lnTo>
                    <a:pt x="2220" y="756"/>
                  </a:lnTo>
                  <a:lnTo>
                    <a:pt x="2263" y="712"/>
                  </a:lnTo>
                  <a:lnTo>
                    <a:pt x="2285" y="669"/>
                  </a:lnTo>
                  <a:lnTo>
                    <a:pt x="2296" y="614"/>
                  </a:lnTo>
                  <a:lnTo>
                    <a:pt x="2290" y="560"/>
                  </a:lnTo>
                  <a:lnTo>
                    <a:pt x="2269" y="500"/>
                  </a:lnTo>
                  <a:lnTo>
                    <a:pt x="2241" y="457"/>
                  </a:lnTo>
                  <a:lnTo>
                    <a:pt x="2198" y="408"/>
                  </a:lnTo>
                  <a:lnTo>
                    <a:pt x="2144" y="364"/>
                  </a:lnTo>
                  <a:lnTo>
                    <a:pt x="2079" y="321"/>
                  </a:lnTo>
                  <a:lnTo>
                    <a:pt x="2008" y="277"/>
                  </a:lnTo>
                  <a:lnTo>
                    <a:pt x="1927" y="234"/>
                  </a:lnTo>
                  <a:lnTo>
                    <a:pt x="1769" y="157"/>
                  </a:lnTo>
                  <a:lnTo>
                    <a:pt x="1688" y="125"/>
                  </a:lnTo>
                  <a:lnTo>
                    <a:pt x="1612" y="92"/>
                  </a:lnTo>
                  <a:lnTo>
                    <a:pt x="1536" y="65"/>
                  </a:lnTo>
                  <a:lnTo>
                    <a:pt x="1476" y="43"/>
                  </a:lnTo>
                  <a:lnTo>
                    <a:pt x="1422" y="27"/>
                  </a:lnTo>
                  <a:lnTo>
                    <a:pt x="1384" y="10"/>
                  </a:lnTo>
                  <a:lnTo>
                    <a:pt x="1357" y="5"/>
                  </a:lnTo>
                  <a:lnTo>
                    <a:pt x="1346" y="0"/>
                  </a:lnTo>
                  <a:lnTo>
                    <a:pt x="1498" y="54"/>
                  </a:lnTo>
                  <a:lnTo>
                    <a:pt x="1655" y="119"/>
                  </a:lnTo>
                  <a:lnTo>
                    <a:pt x="1807" y="185"/>
                  </a:lnTo>
                  <a:lnTo>
                    <a:pt x="1948" y="255"/>
                  </a:lnTo>
                  <a:lnTo>
                    <a:pt x="2013" y="288"/>
                  </a:lnTo>
                  <a:lnTo>
                    <a:pt x="2068" y="326"/>
                  </a:lnTo>
                  <a:lnTo>
                    <a:pt x="2122" y="364"/>
                  </a:lnTo>
                  <a:lnTo>
                    <a:pt x="2171" y="402"/>
                  </a:lnTo>
                  <a:lnTo>
                    <a:pt x="2209" y="440"/>
                  </a:lnTo>
                  <a:lnTo>
                    <a:pt x="2236" y="478"/>
                  </a:lnTo>
                  <a:lnTo>
                    <a:pt x="2252" y="522"/>
                  </a:lnTo>
                  <a:lnTo>
                    <a:pt x="2263" y="560"/>
                  </a:lnTo>
                  <a:lnTo>
                    <a:pt x="2258" y="598"/>
                  </a:lnTo>
                  <a:lnTo>
                    <a:pt x="2241" y="636"/>
                  </a:lnTo>
                  <a:lnTo>
                    <a:pt x="2214" y="669"/>
                  </a:lnTo>
                  <a:lnTo>
                    <a:pt x="2171" y="702"/>
                  </a:lnTo>
                  <a:lnTo>
                    <a:pt x="2122" y="729"/>
                  </a:lnTo>
                  <a:lnTo>
                    <a:pt x="2062" y="756"/>
                  </a:lnTo>
                  <a:lnTo>
                    <a:pt x="1997" y="778"/>
                  </a:lnTo>
                  <a:lnTo>
                    <a:pt x="1921" y="800"/>
                  </a:lnTo>
                  <a:lnTo>
                    <a:pt x="1834" y="821"/>
                  </a:lnTo>
                  <a:lnTo>
                    <a:pt x="1748" y="843"/>
                  </a:lnTo>
                  <a:lnTo>
                    <a:pt x="1552" y="876"/>
                  </a:lnTo>
                  <a:lnTo>
                    <a:pt x="1351" y="908"/>
                  </a:lnTo>
                  <a:lnTo>
                    <a:pt x="1134" y="941"/>
                  </a:lnTo>
                  <a:lnTo>
                    <a:pt x="923" y="968"/>
                  </a:lnTo>
                  <a:lnTo>
                    <a:pt x="716" y="995"/>
                  </a:lnTo>
                  <a:lnTo>
                    <a:pt x="521" y="1028"/>
                  </a:lnTo>
                  <a:lnTo>
                    <a:pt x="434" y="1044"/>
                  </a:lnTo>
                  <a:lnTo>
                    <a:pt x="353" y="1066"/>
                  </a:lnTo>
                  <a:lnTo>
                    <a:pt x="277" y="1082"/>
                  </a:lnTo>
                  <a:lnTo>
                    <a:pt x="206" y="1104"/>
                  </a:lnTo>
                  <a:lnTo>
                    <a:pt x="147" y="1126"/>
                  </a:lnTo>
                  <a:lnTo>
                    <a:pt x="92" y="1148"/>
                  </a:lnTo>
                  <a:lnTo>
                    <a:pt x="54" y="1175"/>
                  </a:lnTo>
                  <a:lnTo>
                    <a:pt x="22" y="1202"/>
                  </a:lnTo>
                  <a:lnTo>
                    <a:pt x="6" y="1229"/>
                  </a:lnTo>
                  <a:lnTo>
                    <a:pt x="0" y="1262"/>
                  </a:lnTo>
                  <a:lnTo>
                    <a:pt x="11" y="1295"/>
                  </a:lnTo>
                  <a:lnTo>
                    <a:pt x="27" y="1327"/>
                  </a:lnTo>
                  <a:lnTo>
                    <a:pt x="54" y="1355"/>
                  </a:lnTo>
                  <a:lnTo>
                    <a:pt x="98" y="1382"/>
                  </a:lnTo>
                  <a:lnTo>
                    <a:pt x="141" y="1404"/>
                  </a:lnTo>
                  <a:lnTo>
                    <a:pt x="196" y="1425"/>
                  </a:lnTo>
                  <a:lnTo>
                    <a:pt x="261" y="1447"/>
                  </a:lnTo>
                  <a:lnTo>
                    <a:pt x="326" y="1469"/>
                  </a:lnTo>
                  <a:lnTo>
                    <a:pt x="266" y="1442"/>
                  </a:lnTo>
                  <a:lnTo>
                    <a:pt x="217" y="1414"/>
                  </a:lnTo>
                  <a:lnTo>
                    <a:pt x="174" y="1387"/>
                  </a:lnTo>
                  <a:lnTo>
                    <a:pt x="147" y="1360"/>
                  </a:lnTo>
                  <a:lnTo>
                    <a:pt x="125" y="1333"/>
                  </a:lnTo>
                  <a:lnTo>
                    <a:pt x="120" y="1306"/>
                  </a:lnTo>
                  <a:lnTo>
                    <a:pt x="125" y="1278"/>
                  </a:lnTo>
                  <a:lnTo>
                    <a:pt x="141" y="1257"/>
                  </a:lnTo>
                  <a:lnTo>
                    <a:pt x="174" y="1229"/>
                  </a:lnTo>
                  <a:lnTo>
                    <a:pt x="212" y="1208"/>
                  </a:lnTo>
                  <a:lnTo>
                    <a:pt x="272" y="1186"/>
                  </a:lnTo>
                  <a:lnTo>
                    <a:pt x="342" y="1164"/>
                  </a:lnTo>
                  <a:lnTo>
                    <a:pt x="423" y="1142"/>
                  </a:lnTo>
                  <a:lnTo>
                    <a:pt x="527" y="1121"/>
                  </a:lnTo>
                  <a:lnTo>
                    <a:pt x="641" y="1104"/>
                  </a:lnTo>
                  <a:lnTo>
                    <a:pt x="771" y="1088"/>
                  </a:lnTo>
                  <a:lnTo>
                    <a:pt x="771" y="1088"/>
                  </a:lnTo>
                  <a:close/>
                </a:path>
              </a:pathLst>
            </a:custGeom>
            <a:gradFill rotWithShape="0">
              <a:gsLst>
                <a:gs pos="0">
                  <a:schemeClr val="bg1">
                    <a:gamma/>
                    <a:shade val="84706"/>
                    <a:invGamma/>
                  </a:schemeClr>
                </a:gs>
                <a:gs pos="100000">
                  <a:schemeClr val="bg1"/>
                </a:gs>
              </a:gsLst>
              <a:lin ang="2700000" scaled="1"/>
            </a:gradFill>
            <a:ln w="9525">
              <a:noFill/>
              <a:round/>
              <a:headEnd/>
              <a:tailEnd/>
            </a:ln>
          </p:spPr>
          <p:txBody>
            <a:bodyPr/>
            <a:lstStyle/>
            <a:p>
              <a:endParaRPr lang="en-US"/>
            </a:p>
          </p:txBody>
        </p:sp>
        <p:sp>
          <p:nvSpPr>
            <p:cNvPr id="33804" name="Freeform 12"/>
            <p:cNvSpPr>
              <a:spLocks/>
            </p:cNvSpPr>
            <p:nvPr/>
          </p:nvSpPr>
          <p:spPr bwMode="hidden">
            <a:xfrm>
              <a:off x="0" y="0"/>
              <a:ext cx="5758" cy="1776"/>
            </a:xfrm>
            <a:custGeom>
              <a:avLst/>
              <a:gdLst/>
              <a:ahLst/>
              <a:cxnLst>
                <a:cxn ang="0">
                  <a:pos x="0" y="0"/>
                </a:cxn>
                <a:cxn ang="0">
                  <a:pos x="0" y="1906"/>
                </a:cxn>
                <a:cxn ang="0">
                  <a:pos x="5740" y="1906"/>
                </a:cxn>
                <a:cxn ang="0">
                  <a:pos x="5740" y="0"/>
                </a:cxn>
                <a:cxn ang="0">
                  <a:pos x="0" y="0"/>
                </a:cxn>
                <a:cxn ang="0">
                  <a:pos x="0" y="0"/>
                </a:cxn>
              </a:cxnLst>
              <a:rect l="0" t="0" r="r" b="b"/>
              <a:pathLst>
                <a:path w="5740" h="1906">
                  <a:moveTo>
                    <a:pt x="0" y="0"/>
                  </a:moveTo>
                  <a:lnTo>
                    <a:pt x="0" y="1906"/>
                  </a:lnTo>
                  <a:lnTo>
                    <a:pt x="5740" y="1906"/>
                  </a:lnTo>
                  <a:lnTo>
                    <a:pt x="5740" y="0"/>
                  </a:lnTo>
                  <a:lnTo>
                    <a:pt x="0" y="0"/>
                  </a:lnTo>
                  <a:lnTo>
                    <a:pt x="0" y="0"/>
                  </a:lnTo>
                  <a:close/>
                </a:path>
              </a:pathLst>
            </a:custGeom>
            <a:gradFill rotWithShape="0">
              <a:gsLst>
                <a:gs pos="0">
                  <a:schemeClr val="bg2"/>
                </a:gs>
                <a:gs pos="100000">
                  <a:schemeClr val="bg1"/>
                </a:gs>
              </a:gsLst>
              <a:lin ang="5400000" scaled="1"/>
            </a:gradFill>
            <a:ln w="9525">
              <a:noFill/>
              <a:round/>
              <a:headEnd/>
              <a:tailEnd/>
            </a:ln>
          </p:spPr>
          <p:txBody>
            <a:bodyPr/>
            <a:lstStyle/>
            <a:p>
              <a:endParaRPr lang="en-US"/>
            </a:p>
          </p:txBody>
        </p:sp>
      </p:grpSp>
      <p:sp>
        <p:nvSpPr>
          <p:cNvPr id="33805" name="Rectangle 13"/>
          <p:cNvSpPr>
            <a:spLocks noGrp="1" noRot="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33806" name="Rectangle 14"/>
          <p:cNvSpPr>
            <a:spLocks noGrp="1" noChangeArrowheads="1"/>
          </p:cNvSpPr>
          <p:nvPr>
            <p:ph type="ftr" sz="quarter" idx="3"/>
          </p:nvPr>
        </p:nvSpPr>
        <p:spPr bwMode="auto">
          <a:xfrm>
            <a:off x="3124200" y="6248400"/>
            <a:ext cx="2895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200">
                <a:latin typeface="Arial" charset="0"/>
              </a:defRPr>
            </a:lvl1pPr>
          </a:lstStyle>
          <a:p>
            <a:endParaRPr lang="en-US"/>
          </a:p>
        </p:txBody>
      </p:sp>
      <p:sp>
        <p:nvSpPr>
          <p:cNvPr id="33807" name="Rectangle 15"/>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cSld>
  <p:clrMap bg1="dk2" tx1="lt1" bg2="dk1" tx2="lt2" accent1="accent1" accent2="accent2" accent3="accent3" accent4="accent4" accent5="accent5" accent6="accent6" hlink="hlink" folHlink="folHlink"/>
  <p:sldLayoutIdLst>
    <p:sldLayoutId id="2147483673" r:id="rId1"/>
    <p:sldLayoutId id="2147483694" r:id="rId2"/>
    <p:sldLayoutId id="2147483695" r:id="rId3"/>
    <p:sldLayoutId id="2147483696" r:id="rId4"/>
    <p:sldLayoutId id="2147483697" r:id="rId5"/>
    <p:sldLayoutId id="2147483698" r:id="rId6"/>
    <p:sldLayoutId id="2147483699" r:id="rId7"/>
    <p:sldLayoutId id="2147483700" r:id="rId8"/>
    <p:sldLayoutId id="2147483701" r:id="rId9"/>
    <p:sldLayoutId id="2147483702" r:id="rId10"/>
    <p:sldLayoutId id="2147483703" r:id="rId11"/>
  </p:sldLayoutIdLst>
  <p:timing>
    <p:tnLst>
      <p:par>
        <p:cTn id="1" dur="indefinite" restart="never" nodeType="tmRoot"/>
      </p:par>
    </p:tnLst>
  </p:timing>
  <p:txStyles>
    <p:titleStyle>
      <a:lvl1pPr algn="ctr" rtl="0" fontAlgn="base">
        <a:spcBef>
          <a:spcPct val="0"/>
        </a:spcBef>
        <a:spcAft>
          <a:spcPct val="0"/>
        </a:spcAft>
        <a:defRPr sz="4400" b="1">
          <a:solidFill>
            <a:schemeClr val="tx2"/>
          </a:solidFill>
          <a:effectLst>
            <a:outerShdw blurRad="38100" dist="38100" dir="2700000" algn="tl">
              <a:srgbClr val="000000"/>
            </a:outerShdw>
          </a:effectLst>
          <a:latin typeface="+mj-lt"/>
          <a:ea typeface="+mj-ea"/>
          <a:cs typeface="+mj-cs"/>
        </a:defRPr>
      </a:lvl1pPr>
      <a:lvl2pPr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cs typeface="Arial" charset="0"/>
        </a:defRPr>
      </a:lvl2pPr>
      <a:lvl3pPr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cs typeface="Arial" charset="0"/>
        </a:defRPr>
      </a:lvl3pPr>
      <a:lvl4pPr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cs typeface="Arial" charset="0"/>
        </a:defRPr>
      </a:lvl4pPr>
      <a:lvl5pPr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cs typeface="Arial" charset="0"/>
        </a:defRPr>
      </a:lvl5pPr>
      <a:lvl6pPr marL="4572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cs typeface="Arial" charset="0"/>
        </a:defRPr>
      </a:lvl6pPr>
      <a:lvl7pPr marL="9144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cs typeface="Arial" charset="0"/>
        </a:defRPr>
      </a:lvl7pPr>
      <a:lvl8pPr marL="13716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cs typeface="Arial" charset="0"/>
        </a:defRPr>
      </a:lvl8pPr>
      <a:lvl9pPr marL="18288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cs typeface="Arial" charset="0"/>
        </a:defRPr>
      </a:lvl9pPr>
    </p:titleStyle>
    <p:bodyStyle>
      <a:lvl1pPr marL="342900" indent="-342900" algn="l" rtl="0" fontAlgn="base">
        <a:spcBef>
          <a:spcPct val="20000"/>
        </a:spcBef>
        <a:spcAft>
          <a:spcPct val="0"/>
        </a:spcAft>
        <a:buClr>
          <a:schemeClr val="hlink"/>
        </a:buClr>
        <a:buSzPct val="70000"/>
        <a:buFont typeface="Wingdings" pitchFamily="2" charset="2"/>
        <a:buChar char="n"/>
        <a:defRPr sz="3200">
          <a:solidFill>
            <a:schemeClr val="tx1"/>
          </a:solidFill>
          <a:effectLst>
            <a:outerShdw blurRad="38100" dist="38100" dir="2700000" algn="tl">
              <a:srgbClr val="000000"/>
            </a:outerShdw>
          </a:effectLst>
          <a:latin typeface="+mn-lt"/>
          <a:ea typeface="+mn-ea"/>
          <a:cs typeface="+mn-cs"/>
        </a:defRPr>
      </a:lvl1pPr>
      <a:lvl2pPr marL="742950" indent="-285750" algn="l" rtl="0" fontAlgn="base">
        <a:spcBef>
          <a:spcPct val="20000"/>
        </a:spcBef>
        <a:spcAft>
          <a:spcPct val="0"/>
        </a:spcAft>
        <a:buClr>
          <a:schemeClr val="accent2"/>
        </a:buClr>
        <a:buSzPct val="70000"/>
        <a:buFont typeface="Wingdings" pitchFamily="2" charset="2"/>
        <a:buChar char="n"/>
        <a:defRPr sz="2800">
          <a:solidFill>
            <a:schemeClr val="tx1"/>
          </a:solidFill>
          <a:effectLst>
            <a:outerShdw blurRad="38100" dist="38100" dir="2700000" algn="tl">
              <a:srgbClr val="000000"/>
            </a:outerShdw>
          </a:effectLst>
          <a:latin typeface="+mn-lt"/>
          <a:cs typeface="+mn-cs"/>
        </a:defRPr>
      </a:lvl2pPr>
      <a:lvl3pPr marL="1143000" indent="-228600" algn="l" rtl="0" fontAlgn="base">
        <a:spcBef>
          <a:spcPct val="20000"/>
        </a:spcBef>
        <a:spcAft>
          <a:spcPct val="0"/>
        </a:spcAft>
        <a:buClr>
          <a:schemeClr val="tx2"/>
        </a:buClr>
        <a:buSzPct val="70000"/>
        <a:buFont typeface="Wingdings" pitchFamily="2" charset="2"/>
        <a:buChar char="n"/>
        <a:defRPr sz="2400">
          <a:solidFill>
            <a:schemeClr val="tx1"/>
          </a:solidFill>
          <a:effectLst>
            <a:outerShdw blurRad="38100" dist="38100" dir="2700000" algn="tl">
              <a:srgbClr val="000000"/>
            </a:outerShdw>
          </a:effectLst>
          <a:latin typeface="+mn-lt"/>
          <a:cs typeface="+mn-cs"/>
        </a:defRPr>
      </a:lvl3pPr>
      <a:lvl4pPr marL="1600200" indent="-228600" algn="l" rtl="0" fontAlgn="base">
        <a:spcBef>
          <a:spcPct val="20000"/>
        </a:spcBef>
        <a:spcAft>
          <a:spcPct val="0"/>
        </a:spcAft>
        <a:buClr>
          <a:schemeClr val="accent2"/>
        </a:buClr>
        <a:buSzPct val="70000"/>
        <a:buFont typeface="Wingdings" pitchFamily="2" charset="2"/>
        <a:buChar char="n"/>
        <a:defRPr sz="2000">
          <a:solidFill>
            <a:schemeClr val="tx1"/>
          </a:solidFill>
          <a:effectLst>
            <a:outerShdw blurRad="38100" dist="38100" dir="2700000" algn="tl">
              <a:srgbClr val="000000"/>
            </a:outerShdw>
          </a:effectLst>
          <a:latin typeface="+mn-lt"/>
          <a:cs typeface="+mn-cs"/>
        </a:defRPr>
      </a:lvl4pPr>
      <a:lvl5pPr marL="20574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cs typeface="+mn-cs"/>
        </a:defRPr>
      </a:lvl5pPr>
      <a:lvl6pPr marL="25146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cs typeface="+mn-cs"/>
        </a:defRPr>
      </a:lvl6pPr>
      <a:lvl7pPr marL="29718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cs typeface="+mn-cs"/>
        </a:defRPr>
      </a:lvl7pPr>
      <a:lvl8pPr marL="34290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cs typeface="+mn-cs"/>
        </a:defRPr>
      </a:lvl8pPr>
      <a:lvl9pPr marL="38862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duotone>
              <a:schemeClr val="bg1"/>
              <a:srgbClr val="FFFFFF"/>
            </a:duotone>
          </a:blip>
          <a:srcRect/>
          <a:stretch>
            <a:fillRect/>
          </a:stretch>
        </a:blipFill>
        <a:effectLst/>
      </p:bgPr>
    </p:bg>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bwMode="auto">
          <a:xfrm>
            <a:off x="457200" y="381000"/>
            <a:ext cx="8229600" cy="13716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37891" name="Rectangle 3"/>
          <p:cNvSpPr>
            <a:spLocks noGrp="1" noChangeArrowheads="1"/>
          </p:cNvSpPr>
          <p:nvPr>
            <p:ph type="body" idx="1"/>
          </p:nvPr>
        </p:nvSpPr>
        <p:spPr bwMode="auto">
          <a:xfrm>
            <a:off x="457200" y="1981200"/>
            <a:ext cx="82296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37892"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400">
                <a:effectLst>
                  <a:outerShdw blurRad="38100" dist="38100" dir="2700000" algn="tl">
                    <a:srgbClr val="000000"/>
                  </a:outerShdw>
                </a:effectLst>
                <a:latin typeface="Arial" charset="0"/>
              </a:defRPr>
            </a:lvl1pPr>
          </a:lstStyle>
          <a:p>
            <a:endParaRPr lang="en-US"/>
          </a:p>
        </p:txBody>
      </p:sp>
      <p:sp>
        <p:nvSpPr>
          <p:cNvPr id="37893"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400">
                <a:effectLst>
                  <a:outerShdw blurRad="38100" dist="38100" dir="2700000" algn="tl">
                    <a:srgbClr val="000000"/>
                  </a:outerShdw>
                </a:effectLst>
                <a:latin typeface="Arial" charset="0"/>
              </a:defRPr>
            </a:lvl1pPr>
          </a:lstStyle>
          <a:p>
            <a:endParaRPr lang="en-US"/>
          </a:p>
        </p:txBody>
      </p:sp>
      <p:sp>
        <p:nvSpPr>
          <p:cNvPr id="37894"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400">
                <a:effectLst>
                  <a:outerShdw blurRad="38100" dist="38100" dir="2700000" algn="tl">
                    <a:srgbClr val="000000"/>
                  </a:outerShdw>
                </a:effectLst>
                <a:latin typeface="Arial" charset="0"/>
              </a:defRPr>
            </a:lvl1pPr>
          </a:lstStyle>
          <a:p>
            <a:fld id="{274648DF-53EE-45C7-B22C-7C22FDB32C14}" type="slidenum">
              <a:rPr lang="en-US"/>
              <a:pPr/>
              <a:t>‹#›</a:t>
            </a:fld>
            <a:endParaRPr lang="en-US"/>
          </a:p>
        </p:txBody>
      </p:sp>
    </p:spTree>
  </p:cSld>
  <p:clrMap bg1="dk2" tx1="lt1" bg2="dk1" tx2="lt2" accent1="accent1" accent2="accent2" accent3="accent3" accent4="accent4" accent5="accent5" accent6="accent6" hlink="hlink" folHlink="folHlink"/>
  <p:sldLayoutIdLst>
    <p:sldLayoutId id="2147483675" r:id="rId1"/>
    <p:sldLayoutId id="2147483704" r:id="rId2"/>
    <p:sldLayoutId id="2147483705" r:id="rId3"/>
    <p:sldLayoutId id="2147483706" r:id="rId4"/>
    <p:sldLayoutId id="2147483707" r:id="rId5"/>
    <p:sldLayoutId id="2147483708" r:id="rId6"/>
    <p:sldLayoutId id="2147483709" r:id="rId7"/>
    <p:sldLayoutId id="2147483710" r:id="rId8"/>
    <p:sldLayoutId id="2147483711" r:id="rId9"/>
    <p:sldLayoutId id="2147483712" r:id="rId10"/>
    <p:sldLayoutId id="2147483713" r:id="rId11"/>
  </p:sldLayoutIdLst>
  <p:txStyles>
    <p:titleStyle>
      <a:lvl1pPr algn="ctr" rtl="0" fontAlgn="base">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2pPr>
      <a:lvl3pPr algn="ctr"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3pPr>
      <a:lvl4pPr algn="ctr"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4pPr>
      <a:lvl5pPr algn="ctr"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9pPr>
    </p:titleStyle>
    <p:bodyStyle>
      <a:lvl1pPr marL="342900" indent="-342900" algn="l" rtl="0" fontAlgn="base">
        <a:spcBef>
          <a:spcPct val="20000"/>
        </a:spcBef>
        <a:spcAft>
          <a:spcPct val="0"/>
        </a:spcAft>
        <a:buClr>
          <a:schemeClr val="hlink"/>
        </a:buClr>
        <a:buSzPct val="65000"/>
        <a:buFont typeface="Wingdings" pitchFamily="2" charset="2"/>
        <a:buChar char="n"/>
        <a:defRPr sz="3200">
          <a:solidFill>
            <a:schemeClr val="tx1"/>
          </a:solidFill>
          <a:effectLst>
            <a:outerShdw blurRad="38100" dist="38100" dir="2700000" algn="tl">
              <a:srgbClr val="000000"/>
            </a:outerShdw>
          </a:effectLst>
          <a:latin typeface="+mn-lt"/>
          <a:ea typeface="+mn-ea"/>
          <a:cs typeface="+mn-cs"/>
        </a:defRPr>
      </a:lvl1pPr>
      <a:lvl2pPr marL="742950" indent="-285750" algn="l" rtl="0" fontAlgn="base">
        <a:spcBef>
          <a:spcPct val="20000"/>
        </a:spcBef>
        <a:spcAft>
          <a:spcPct val="0"/>
        </a:spcAft>
        <a:buClr>
          <a:schemeClr val="folHlink"/>
        </a:buClr>
        <a:buSzPct val="65000"/>
        <a:buFont typeface="Wingdings" pitchFamily="2" charset="2"/>
        <a:buChar char="n"/>
        <a:defRPr sz="2800">
          <a:solidFill>
            <a:schemeClr val="tx1"/>
          </a:solidFill>
          <a:effectLst>
            <a:outerShdw blurRad="38100" dist="38100" dir="2700000" algn="tl">
              <a:srgbClr val="000000"/>
            </a:outerShdw>
          </a:effectLst>
          <a:latin typeface="+mn-lt"/>
          <a:cs typeface="+mn-cs"/>
        </a:defRPr>
      </a:lvl2pPr>
      <a:lvl3pPr marL="1143000" indent="-228600" algn="l" rtl="0" fontAlgn="base">
        <a:spcBef>
          <a:spcPct val="20000"/>
        </a:spcBef>
        <a:spcAft>
          <a:spcPct val="0"/>
        </a:spcAft>
        <a:buClr>
          <a:schemeClr val="hlink"/>
        </a:buClr>
        <a:buSzPct val="65000"/>
        <a:buFont typeface="Wingdings" pitchFamily="2" charset="2"/>
        <a:buChar char="n"/>
        <a:defRPr sz="2400">
          <a:solidFill>
            <a:schemeClr val="tx1"/>
          </a:solidFill>
          <a:effectLst>
            <a:outerShdw blurRad="38100" dist="38100" dir="2700000" algn="tl">
              <a:srgbClr val="000000"/>
            </a:outerShdw>
          </a:effectLst>
          <a:latin typeface="+mn-lt"/>
          <a:cs typeface="+mn-cs"/>
        </a:defRPr>
      </a:lvl3pPr>
      <a:lvl4pPr marL="1600200" indent="-228600" algn="l" rtl="0" fontAlgn="base">
        <a:spcBef>
          <a:spcPct val="20000"/>
        </a:spcBef>
        <a:spcAft>
          <a:spcPct val="0"/>
        </a:spcAft>
        <a:buClr>
          <a:schemeClr val="folHlink"/>
        </a:buClr>
        <a:buSzPct val="65000"/>
        <a:buFont typeface="Wingdings" pitchFamily="2" charset="2"/>
        <a:buChar char="n"/>
        <a:defRPr sz="2000">
          <a:solidFill>
            <a:schemeClr val="tx1"/>
          </a:solidFill>
          <a:effectLst>
            <a:outerShdw blurRad="38100" dist="38100" dir="2700000" algn="tl">
              <a:srgbClr val="000000"/>
            </a:outerShdw>
          </a:effectLst>
          <a:latin typeface="+mn-lt"/>
          <a:cs typeface="+mn-cs"/>
        </a:defRPr>
      </a:lvl4pPr>
      <a:lvl5pPr marL="2057400" indent="-228600" algn="l" rtl="0" fontAlgn="base">
        <a:spcBef>
          <a:spcPct val="20000"/>
        </a:spcBef>
        <a:spcAft>
          <a:spcPct val="0"/>
        </a:spcAft>
        <a:buClr>
          <a:schemeClr val="hlink"/>
        </a:buClr>
        <a:buSzPct val="65000"/>
        <a:buFont typeface="Wingdings" pitchFamily="2" charset="2"/>
        <a:buChar char="n"/>
        <a:defRPr sz="2000">
          <a:solidFill>
            <a:schemeClr val="tx1"/>
          </a:solidFill>
          <a:effectLst>
            <a:outerShdw blurRad="38100" dist="38100" dir="2700000" algn="tl">
              <a:srgbClr val="000000"/>
            </a:outerShdw>
          </a:effectLst>
          <a:latin typeface="+mn-lt"/>
          <a:cs typeface="+mn-cs"/>
        </a:defRPr>
      </a:lvl5pPr>
      <a:lvl6pPr marL="2514600" indent="-228600" algn="l" rtl="0" fontAlgn="base">
        <a:spcBef>
          <a:spcPct val="20000"/>
        </a:spcBef>
        <a:spcAft>
          <a:spcPct val="0"/>
        </a:spcAft>
        <a:buClr>
          <a:schemeClr val="hlink"/>
        </a:buClr>
        <a:buSzPct val="65000"/>
        <a:buFont typeface="Wingdings" pitchFamily="2" charset="2"/>
        <a:buChar char="n"/>
        <a:defRPr sz="2000">
          <a:solidFill>
            <a:schemeClr val="tx1"/>
          </a:solidFill>
          <a:effectLst>
            <a:outerShdw blurRad="38100" dist="38100" dir="2700000" algn="tl">
              <a:srgbClr val="000000"/>
            </a:outerShdw>
          </a:effectLst>
          <a:latin typeface="+mn-lt"/>
          <a:cs typeface="+mn-cs"/>
        </a:defRPr>
      </a:lvl6pPr>
      <a:lvl7pPr marL="2971800" indent="-228600" algn="l" rtl="0" fontAlgn="base">
        <a:spcBef>
          <a:spcPct val="20000"/>
        </a:spcBef>
        <a:spcAft>
          <a:spcPct val="0"/>
        </a:spcAft>
        <a:buClr>
          <a:schemeClr val="hlink"/>
        </a:buClr>
        <a:buSzPct val="65000"/>
        <a:buFont typeface="Wingdings" pitchFamily="2" charset="2"/>
        <a:buChar char="n"/>
        <a:defRPr sz="2000">
          <a:solidFill>
            <a:schemeClr val="tx1"/>
          </a:solidFill>
          <a:effectLst>
            <a:outerShdw blurRad="38100" dist="38100" dir="2700000" algn="tl">
              <a:srgbClr val="000000"/>
            </a:outerShdw>
          </a:effectLst>
          <a:latin typeface="+mn-lt"/>
          <a:cs typeface="+mn-cs"/>
        </a:defRPr>
      </a:lvl7pPr>
      <a:lvl8pPr marL="3429000" indent="-228600" algn="l" rtl="0" fontAlgn="base">
        <a:spcBef>
          <a:spcPct val="20000"/>
        </a:spcBef>
        <a:spcAft>
          <a:spcPct val="0"/>
        </a:spcAft>
        <a:buClr>
          <a:schemeClr val="hlink"/>
        </a:buClr>
        <a:buSzPct val="65000"/>
        <a:buFont typeface="Wingdings" pitchFamily="2" charset="2"/>
        <a:buChar char="n"/>
        <a:defRPr sz="2000">
          <a:solidFill>
            <a:schemeClr val="tx1"/>
          </a:solidFill>
          <a:effectLst>
            <a:outerShdw blurRad="38100" dist="38100" dir="2700000" algn="tl">
              <a:srgbClr val="000000"/>
            </a:outerShdw>
          </a:effectLst>
          <a:latin typeface="+mn-lt"/>
          <a:cs typeface="+mn-cs"/>
        </a:defRPr>
      </a:lvl8pPr>
      <a:lvl9pPr marL="3886200" indent="-228600" algn="l" rtl="0" fontAlgn="base">
        <a:spcBef>
          <a:spcPct val="20000"/>
        </a:spcBef>
        <a:spcAft>
          <a:spcPct val="0"/>
        </a:spcAft>
        <a:buClr>
          <a:schemeClr val="hlink"/>
        </a:buClr>
        <a:buSzPct val="65000"/>
        <a:buFont typeface="Wingdings" pitchFamily="2" charset="2"/>
        <a:buChar char="n"/>
        <a:defRPr sz="2000">
          <a:solidFill>
            <a:schemeClr val="tx1"/>
          </a:solidFill>
          <a:effectLst>
            <a:outerShdw blurRad="38100" dist="38100" dir="2700000" algn="tl">
              <a:srgbClr val="000000"/>
            </a:outerShdw>
          </a:effectLst>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1"/>
            </a:gs>
            <a:gs pos="100000">
              <a:schemeClr val="accent2"/>
            </a:gs>
          </a:gsLst>
          <a:lin ang="5400000" scaled="1"/>
        </a:gradFill>
        <a:effectLst/>
      </p:bgPr>
    </p:bg>
    <p:spTree>
      <p:nvGrpSpPr>
        <p:cNvPr id="1" name=""/>
        <p:cNvGrpSpPr/>
        <p:nvPr/>
      </p:nvGrpSpPr>
      <p:grpSpPr>
        <a:xfrm>
          <a:off x="0" y="0"/>
          <a:ext cx="0" cy="0"/>
          <a:chOff x="0" y="0"/>
          <a:chExt cx="0" cy="0"/>
        </a:xfrm>
      </p:grpSpPr>
      <p:grpSp>
        <p:nvGrpSpPr>
          <p:cNvPr id="53250" name="Group 2"/>
          <p:cNvGrpSpPr>
            <a:grpSpLocks/>
          </p:cNvGrpSpPr>
          <p:nvPr/>
        </p:nvGrpSpPr>
        <p:grpSpPr bwMode="auto">
          <a:xfrm>
            <a:off x="319088" y="1828800"/>
            <a:ext cx="8824912" cy="5029200"/>
            <a:chOff x="201" y="1152"/>
            <a:chExt cx="5559" cy="3168"/>
          </a:xfrm>
        </p:grpSpPr>
        <p:sp>
          <p:nvSpPr>
            <p:cNvPr id="53251" name="Freeform 3"/>
            <p:cNvSpPr>
              <a:spLocks/>
            </p:cNvSpPr>
            <p:nvPr/>
          </p:nvSpPr>
          <p:spPr bwMode="ltGray">
            <a:xfrm>
              <a:off x="528" y="2909"/>
              <a:ext cx="5232" cy="1411"/>
            </a:xfrm>
            <a:custGeom>
              <a:avLst/>
              <a:gdLst/>
              <a:ahLst/>
              <a:cxnLst>
                <a:cxn ang="0">
                  <a:pos x="0" y="0"/>
                </a:cxn>
                <a:cxn ang="0">
                  <a:pos x="0" y="2182"/>
                </a:cxn>
                <a:cxn ang="0">
                  <a:pos x="4897" y="2182"/>
                </a:cxn>
                <a:cxn ang="0">
                  <a:pos x="4897" y="0"/>
                </a:cxn>
                <a:cxn ang="0">
                  <a:pos x="0" y="0"/>
                </a:cxn>
                <a:cxn ang="0">
                  <a:pos x="0" y="0"/>
                </a:cxn>
              </a:cxnLst>
              <a:rect l="0" t="0" r="r" b="b"/>
              <a:pathLst>
                <a:path w="4897" h="2182">
                  <a:moveTo>
                    <a:pt x="0" y="0"/>
                  </a:moveTo>
                  <a:lnTo>
                    <a:pt x="0" y="2182"/>
                  </a:lnTo>
                  <a:lnTo>
                    <a:pt x="4897" y="2182"/>
                  </a:lnTo>
                  <a:lnTo>
                    <a:pt x="4897" y="0"/>
                  </a:lnTo>
                  <a:lnTo>
                    <a:pt x="0" y="0"/>
                  </a:lnTo>
                  <a:lnTo>
                    <a:pt x="0" y="0"/>
                  </a:lnTo>
                  <a:close/>
                </a:path>
              </a:pathLst>
            </a:custGeom>
            <a:solidFill>
              <a:schemeClr val="bg2">
                <a:alpha val="30000"/>
              </a:schemeClr>
            </a:solidFill>
            <a:ln w="9525">
              <a:noFill/>
              <a:round/>
              <a:headEnd/>
              <a:tailEnd/>
            </a:ln>
          </p:spPr>
          <p:txBody>
            <a:bodyPr/>
            <a:lstStyle/>
            <a:p>
              <a:endParaRPr lang="en-US"/>
            </a:p>
          </p:txBody>
        </p:sp>
        <p:sp>
          <p:nvSpPr>
            <p:cNvPr id="53252" name="Freeform 4"/>
            <p:cNvSpPr>
              <a:spLocks/>
            </p:cNvSpPr>
            <p:nvPr/>
          </p:nvSpPr>
          <p:spPr bwMode="ltGray">
            <a:xfrm>
              <a:off x="210" y="1152"/>
              <a:ext cx="5550" cy="3168"/>
            </a:xfrm>
            <a:custGeom>
              <a:avLst/>
              <a:gdLst/>
              <a:ahLst/>
              <a:cxnLst>
                <a:cxn ang="0">
                  <a:pos x="330" y="1764"/>
                </a:cxn>
                <a:cxn ang="0">
                  <a:pos x="0" y="1764"/>
                </a:cxn>
                <a:cxn ang="0">
                  <a:pos x="0" y="3168"/>
                </a:cxn>
                <a:cxn ang="0">
                  <a:pos x="5550" y="3168"/>
                </a:cxn>
                <a:cxn ang="0">
                  <a:pos x="5550" y="0"/>
                </a:cxn>
                <a:cxn ang="0">
                  <a:pos x="330" y="0"/>
                </a:cxn>
                <a:cxn ang="0">
                  <a:pos x="330" y="1764"/>
                </a:cxn>
              </a:cxnLst>
              <a:rect l="0" t="0" r="r" b="b"/>
              <a:pathLst>
                <a:path w="5550" h="3168">
                  <a:moveTo>
                    <a:pt x="330" y="1764"/>
                  </a:moveTo>
                  <a:lnTo>
                    <a:pt x="0" y="1764"/>
                  </a:lnTo>
                  <a:lnTo>
                    <a:pt x="0" y="3168"/>
                  </a:lnTo>
                  <a:lnTo>
                    <a:pt x="5550" y="3168"/>
                  </a:lnTo>
                  <a:lnTo>
                    <a:pt x="5550" y="0"/>
                  </a:lnTo>
                  <a:lnTo>
                    <a:pt x="330" y="0"/>
                  </a:lnTo>
                  <a:lnTo>
                    <a:pt x="330" y="1764"/>
                  </a:lnTo>
                  <a:close/>
                </a:path>
              </a:pathLst>
            </a:custGeom>
            <a:solidFill>
              <a:schemeClr val="bg2">
                <a:alpha val="30000"/>
              </a:schemeClr>
            </a:solidFill>
            <a:ln w="9525">
              <a:noFill/>
              <a:round/>
              <a:headEnd/>
              <a:tailEnd/>
            </a:ln>
          </p:spPr>
          <p:txBody>
            <a:bodyPr/>
            <a:lstStyle/>
            <a:p>
              <a:endParaRPr lang="en-US"/>
            </a:p>
          </p:txBody>
        </p:sp>
        <p:sp>
          <p:nvSpPr>
            <p:cNvPr id="53253" name="Freeform 5"/>
            <p:cNvSpPr>
              <a:spLocks/>
            </p:cNvSpPr>
            <p:nvPr/>
          </p:nvSpPr>
          <p:spPr bwMode="ltGray">
            <a:xfrm>
              <a:off x="528" y="2932"/>
              <a:ext cx="5232" cy="1388"/>
            </a:xfrm>
            <a:custGeom>
              <a:avLst/>
              <a:gdLst/>
              <a:ahLst/>
              <a:cxnLst>
                <a:cxn ang="0">
                  <a:pos x="0" y="0"/>
                </a:cxn>
                <a:cxn ang="0">
                  <a:pos x="0" y="2182"/>
                </a:cxn>
                <a:cxn ang="0">
                  <a:pos x="4897" y="2182"/>
                </a:cxn>
                <a:cxn ang="0">
                  <a:pos x="4897" y="0"/>
                </a:cxn>
                <a:cxn ang="0">
                  <a:pos x="0" y="0"/>
                </a:cxn>
                <a:cxn ang="0">
                  <a:pos x="0" y="0"/>
                </a:cxn>
              </a:cxnLst>
              <a:rect l="0" t="0" r="r" b="b"/>
              <a:pathLst>
                <a:path w="4897" h="2182">
                  <a:moveTo>
                    <a:pt x="0" y="0"/>
                  </a:moveTo>
                  <a:lnTo>
                    <a:pt x="0" y="2182"/>
                  </a:lnTo>
                  <a:lnTo>
                    <a:pt x="4897" y="2182"/>
                  </a:lnTo>
                  <a:lnTo>
                    <a:pt x="4897" y="0"/>
                  </a:lnTo>
                  <a:lnTo>
                    <a:pt x="0" y="0"/>
                  </a:lnTo>
                  <a:lnTo>
                    <a:pt x="0" y="0"/>
                  </a:lnTo>
                  <a:close/>
                </a:path>
              </a:pathLst>
            </a:custGeom>
            <a:solidFill>
              <a:schemeClr val="accent2">
                <a:alpha val="0"/>
              </a:schemeClr>
            </a:solidFill>
            <a:ln w="9525">
              <a:noFill/>
              <a:round/>
              <a:headEnd/>
              <a:tailEnd/>
            </a:ln>
          </p:spPr>
          <p:txBody>
            <a:bodyPr/>
            <a:lstStyle/>
            <a:p>
              <a:endParaRPr lang="en-US"/>
            </a:p>
          </p:txBody>
        </p:sp>
        <p:sp>
          <p:nvSpPr>
            <p:cNvPr id="53254" name="Freeform 6"/>
            <p:cNvSpPr>
              <a:spLocks/>
            </p:cNvSpPr>
            <p:nvPr/>
          </p:nvSpPr>
          <p:spPr bwMode="ltGray">
            <a:xfrm>
              <a:off x="528" y="1152"/>
              <a:ext cx="4607" cy="29"/>
            </a:xfrm>
            <a:custGeom>
              <a:avLst/>
              <a:gdLst/>
              <a:ahLst/>
              <a:cxnLst>
                <a:cxn ang="0">
                  <a:pos x="0" y="0"/>
                </a:cxn>
                <a:cxn ang="0">
                  <a:pos x="0" y="149"/>
                </a:cxn>
                <a:cxn ang="0">
                  <a:pos x="5387" y="149"/>
                </a:cxn>
                <a:cxn ang="0">
                  <a:pos x="5387" y="0"/>
                </a:cxn>
                <a:cxn ang="0">
                  <a:pos x="0" y="0"/>
                </a:cxn>
                <a:cxn ang="0">
                  <a:pos x="0" y="0"/>
                </a:cxn>
              </a:cxnLst>
              <a:rect l="0" t="0" r="r" b="b"/>
              <a:pathLst>
                <a:path w="5387" h="149">
                  <a:moveTo>
                    <a:pt x="0" y="0"/>
                  </a:moveTo>
                  <a:lnTo>
                    <a:pt x="0" y="149"/>
                  </a:lnTo>
                  <a:lnTo>
                    <a:pt x="5387" y="149"/>
                  </a:lnTo>
                  <a:lnTo>
                    <a:pt x="5387" y="0"/>
                  </a:lnTo>
                  <a:lnTo>
                    <a:pt x="0" y="0"/>
                  </a:lnTo>
                  <a:lnTo>
                    <a:pt x="0" y="0"/>
                  </a:lnTo>
                  <a:close/>
                </a:path>
              </a:pathLst>
            </a:custGeom>
            <a:gradFill rotWithShape="1">
              <a:gsLst>
                <a:gs pos="0">
                  <a:schemeClr val="bg2">
                    <a:alpha val="0"/>
                  </a:schemeClr>
                </a:gs>
                <a:gs pos="100000">
                  <a:schemeClr val="bg2">
                    <a:gamma/>
                    <a:shade val="81961"/>
                    <a:invGamma/>
                  </a:schemeClr>
                </a:gs>
              </a:gsLst>
              <a:lin ang="0" scaled="1"/>
            </a:gradFill>
            <a:ln w="9525" cap="flat" cmpd="sng">
              <a:noFill/>
              <a:prstDash val="solid"/>
              <a:round/>
              <a:headEnd type="none" w="med" len="med"/>
              <a:tailEnd type="none" w="med" len="med"/>
            </a:ln>
            <a:effectLst/>
          </p:spPr>
          <p:txBody>
            <a:bodyPr/>
            <a:lstStyle/>
            <a:p>
              <a:endParaRPr lang="en-US"/>
            </a:p>
          </p:txBody>
        </p:sp>
        <p:sp>
          <p:nvSpPr>
            <p:cNvPr id="53255" name="Freeform 7"/>
            <p:cNvSpPr>
              <a:spLocks/>
            </p:cNvSpPr>
            <p:nvPr/>
          </p:nvSpPr>
          <p:spPr bwMode="ltGray">
            <a:xfrm>
              <a:off x="528" y="1152"/>
              <a:ext cx="29" cy="1785"/>
            </a:xfrm>
            <a:custGeom>
              <a:avLst/>
              <a:gdLst/>
              <a:ahLst/>
              <a:cxnLst>
                <a:cxn ang="0">
                  <a:pos x="0" y="0"/>
                </a:cxn>
                <a:cxn ang="0">
                  <a:pos x="0" y="2161"/>
                </a:cxn>
                <a:cxn ang="0">
                  <a:pos x="29" y="2161"/>
                </a:cxn>
                <a:cxn ang="0">
                  <a:pos x="27" y="27"/>
                </a:cxn>
                <a:cxn ang="0">
                  <a:pos x="0" y="0"/>
                </a:cxn>
                <a:cxn ang="0">
                  <a:pos x="0" y="0"/>
                </a:cxn>
              </a:cxnLst>
              <a:rect l="0" t="0" r="r" b="b"/>
              <a:pathLst>
                <a:path w="29" h="2161">
                  <a:moveTo>
                    <a:pt x="0" y="0"/>
                  </a:moveTo>
                  <a:lnTo>
                    <a:pt x="0" y="2161"/>
                  </a:lnTo>
                  <a:lnTo>
                    <a:pt x="29" y="2161"/>
                  </a:lnTo>
                  <a:lnTo>
                    <a:pt x="27" y="27"/>
                  </a:lnTo>
                  <a:lnTo>
                    <a:pt x="0" y="0"/>
                  </a:lnTo>
                  <a:lnTo>
                    <a:pt x="0" y="0"/>
                  </a:lnTo>
                  <a:close/>
                </a:path>
              </a:pathLst>
            </a:custGeom>
            <a:gradFill rotWithShape="1">
              <a:gsLst>
                <a:gs pos="0">
                  <a:schemeClr val="bg2">
                    <a:gamma/>
                    <a:tint val="87843"/>
                    <a:invGamma/>
                  </a:schemeClr>
                </a:gs>
                <a:gs pos="100000">
                  <a:schemeClr val="bg2"/>
                </a:gs>
              </a:gsLst>
              <a:lin ang="5400000" scaled="1"/>
            </a:gradFill>
            <a:ln w="9525" cap="flat" cmpd="sng">
              <a:noFill/>
              <a:prstDash val="solid"/>
              <a:round/>
              <a:headEnd type="none" w="med" len="med"/>
              <a:tailEnd type="none" w="med" len="med"/>
            </a:ln>
            <a:effectLst/>
          </p:spPr>
          <p:txBody>
            <a:bodyPr/>
            <a:lstStyle/>
            <a:p>
              <a:endParaRPr lang="en-US"/>
            </a:p>
          </p:txBody>
        </p:sp>
        <p:sp>
          <p:nvSpPr>
            <p:cNvPr id="53256" name="Freeform 8"/>
            <p:cNvSpPr>
              <a:spLocks/>
            </p:cNvSpPr>
            <p:nvPr/>
          </p:nvSpPr>
          <p:spPr bwMode="ltGray">
            <a:xfrm>
              <a:off x="527" y="2904"/>
              <a:ext cx="29" cy="1416"/>
            </a:xfrm>
            <a:custGeom>
              <a:avLst/>
              <a:gdLst/>
              <a:ahLst/>
              <a:cxnLst>
                <a:cxn ang="0">
                  <a:pos x="0" y="1416"/>
                </a:cxn>
                <a:cxn ang="0">
                  <a:pos x="29" y="1416"/>
                </a:cxn>
                <a:cxn ang="0">
                  <a:pos x="28" y="24"/>
                </a:cxn>
                <a:cxn ang="0">
                  <a:pos x="0" y="0"/>
                </a:cxn>
                <a:cxn ang="0">
                  <a:pos x="0" y="1416"/>
                </a:cxn>
              </a:cxnLst>
              <a:rect l="0" t="0" r="r" b="b"/>
              <a:pathLst>
                <a:path w="29" h="1416">
                  <a:moveTo>
                    <a:pt x="0" y="1416"/>
                  </a:moveTo>
                  <a:lnTo>
                    <a:pt x="29" y="1416"/>
                  </a:lnTo>
                  <a:lnTo>
                    <a:pt x="28" y="24"/>
                  </a:lnTo>
                  <a:lnTo>
                    <a:pt x="0" y="0"/>
                  </a:lnTo>
                  <a:lnTo>
                    <a:pt x="0" y="1416"/>
                  </a:lnTo>
                  <a:close/>
                </a:path>
              </a:pathLst>
            </a:custGeom>
            <a:gradFill rotWithShape="1">
              <a:gsLst>
                <a:gs pos="0">
                  <a:schemeClr val="bg2">
                    <a:gamma/>
                    <a:tint val="87843"/>
                    <a:invGamma/>
                  </a:schemeClr>
                </a:gs>
                <a:gs pos="100000">
                  <a:schemeClr val="bg2">
                    <a:alpha val="0"/>
                  </a:schemeClr>
                </a:gs>
              </a:gsLst>
              <a:lin ang="5400000" scaled="1"/>
            </a:gradFill>
            <a:ln w="9525" cap="flat" cmpd="sng">
              <a:noFill/>
              <a:prstDash val="solid"/>
              <a:round/>
              <a:headEnd type="none" w="med" len="med"/>
              <a:tailEnd type="none" w="med" len="med"/>
            </a:ln>
            <a:effectLst/>
          </p:spPr>
          <p:txBody>
            <a:bodyPr/>
            <a:lstStyle/>
            <a:p>
              <a:endParaRPr lang="en-US"/>
            </a:p>
          </p:txBody>
        </p:sp>
        <p:sp>
          <p:nvSpPr>
            <p:cNvPr id="53257" name="Freeform 9"/>
            <p:cNvSpPr>
              <a:spLocks/>
            </p:cNvSpPr>
            <p:nvPr/>
          </p:nvSpPr>
          <p:spPr bwMode="ltGray">
            <a:xfrm>
              <a:off x="201" y="2904"/>
              <a:ext cx="2879" cy="29"/>
            </a:xfrm>
            <a:custGeom>
              <a:avLst/>
              <a:gdLst/>
              <a:ahLst/>
              <a:cxnLst>
                <a:cxn ang="0">
                  <a:pos x="0" y="0"/>
                </a:cxn>
                <a:cxn ang="0">
                  <a:pos x="0" y="149"/>
                </a:cxn>
                <a:cxn ang="0">
                  <a:pos x="5387" y="149"/>
                </a:cxn>
                <a:cxn ang="0">
                  <a:pos x="5387" y="0"/>
                </a:cxn>
                <a:cxn ang="0">
                  <a:pos x="0" y="0"/>
                </a:cxn>
                <a:cxn ang="0">
                  <a:pos x="0" y="0"/>
                </a:cxn>
              </a:cxnLst>
              <a:rect l="0" t="0" r="r" b="b"/>
              <a:pathLst>
                <a:path w="5387" h="149">
                  <a:moveTo>
                    <a:pt x="0" y="0"/>
                  </a:moveTo>
                  <a:lnTo>
                    <a:pt x="0" y="149"/>
                  </a:lnTo>
                  <a:lnTo>
                    <a:pt x="5387" y="149"/>
                  </a:lnTo>
                  <a:lnTo>
                    <a:pt x="5387" y="0"/>
                  </a:lnTo>
                  <a:lnTo>
                    <a:pt x="0" y="0"/>
                  </a:lnTo>
                  <a:lnTo>
                    <a:pt x="0" y="0"/>
                  </a:lnTo>
                  <a:close/>
                </a:path>
              </a:pathLst>
            </a:custGeom>
            <a:gradFill rotWithShape="1">
              <a:gsLst>
                <a:gs pos="0">
                  <a:schemeClr val="bg2">
                    <a:alpha val="0"/>
                  </a:schemeClr>
                </a:gs>
                <a:gs pos="100000">
                  <a:schemeClr val="bg2">
                    <a:gamma/>
                    <a:shade val="81961"/>
                    <a:invGamma/>
                  </a:schemeClr>
                </a:gs>
              </a:gsLst>
              <a:lin ang="0" scaled="1"/>
            </a:gradFill>
            <a:ln w="9525" cap="flat" cmpd="sng">
              <a:noFill/>
              <a:prstDash val="solid"/>
              <a:round/>
              <a:headEnd type="none" w="med" len="med"/>
              <a:tailEnd type="none" w="med" len="med"/>
            </a:ln>
            <a:effectLst/>
          </p:spPr>
          <p:txBody>
            <a:bodyPr/>
            <a:lstStyle/>
            <a:p>
              <a:endParaRPr lang="en-US"/>
            </a:p>
          </p:txBody>
        </p:sp>
        <p:sp>
          <p:nvSpPr>
            <p:cNvPr id="53258" name="Freeform 10"/>
            <p:cNvSpPr>
              <a:spLocks/>
            </p:cNvSpPr>
            <p:nvPr/>
          </p:nvSpPr>
          <p:spPr bwMode="ltGray">
            <a:xfrm>
              <a:off x="201" y="2904"/>
              <a:ext cx="30" cy="1416"/>
            </a:xfrm>
            <a:custGeom>
              <a:avLst/>
              <a:gdLst/>
              <a:ahLst/>
              <a:cxnLst>
                <a:cxn ang="0">
                  <a:pos x="0" y="0"/>
                </a:cxn>
                <a:cxn ang="0">
                  <a:pos x="0" y="1416"/>
                </a:cxn>
                <a:cxn ang="0">
                  <a:pos x="29" y="1416"/>
                </a:cxn>
                <a:cxn ang="0">
                  <a:pos x="30" y="27"/>
                </a:cxn>
                <a:cxn ang="0">
                  <a:pos x="0" y="0"/>
                </a:cxn>
                <a:cxn ang="0">
                  <a:pos x="0" y="0"/>
                </a:cxn>
              </a:cxnLst>
              <a:rect l="0" t="0" r="r" b="b"/>
              <a:pathLst>
                <a:path w="30" h="1416">
                  <a:moveTo>
                    <a:pt x="0" y="0"/>
                  </a:moveTo>
                  <a:lnTo>
                    <a:pt x="0" y="1416"/>
                  </a:lnTo>
                  <a:lnTo>
                    <a:pt x="29" y="1416"/>
                  </a:lnTo>
                  <a:lnTo>
                    <a:pt x="30" y="27"/>
                  </a:lnTo>
                  <a:lnTo>
                    <a:pt x="0" y="0"/>
                  </a:lnTo>
                  <a:lnTo>
                    <a:pt x="0" y="0"/>
                  </a:lnTo>
                  <a:close/>
                </a:path>
              </a:pathLst>
            </a:custGeom>
            <a:gradFill rotWithShape="1">
              <a:gsLst>
                <a:gs pos="0">
                  <a:schemeClr val="bg2">
                    <a:gamma/>
                    <a:tint val="87843"/>
                    <a:invGamma/>
                  </a:schemeClr>
                </a:gs>
                <a:gs pos="100000">
                  <a:schemeClr val="bg2">
                    <a:alpha val="10001"/>
                  </a:schemeClr>
                </a:gs>
              </a:gsLst>
              <a:lin ang="5400000" scaled="1"/>
            </a:gradFill>
            <a:ln w="9525" cap="flat" cmpd="sng">
              <a:noFill/>
              <a:prstDash val="solid"/>
              <a:round/>
              <a:headEnd type="none" w="med" len="med"/>
              <a:tailEnd type="none" w="med" len="med"/>
            </a:ln>
            <a:effectLst/>
          </p:spPr>
          <p:txBody>
            <a:bodyPr/>
            <a:lstStyle/>
            <a:p>
              <a:endParaRPr lang="en-US"/>
            </a:p>
          </p:txBody>
        </p:sp>
      </p:grpSp>
      <p:sp>
        <p:nvSpPr>
          <p:cNvPr id="53259" name="Rectangle 11"/>
          <p:cNvSpPr>
            <a:spLocks noGrp="1" noChangeArrowheads="1"/>
          </p:cNvSpPr>
          <p:nvPr>
            <p:ph type="dt" sz="half" idx="2"/>
          </p:nvPr>
        </p:nvSpPr>
        <p:spPr bwMode="auto">
          <a:xfrm>
            <a:off x="838200" y="6245225"/>
            <a:ext cx="1901825"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effectLst>
                  <a:outerShdw blurRad="38100" dist="38100" dir="2700000" algn="tl">
                    <a:srgbClr val="000000"/>
                  </a:outerShdw>
                </a:effectLst>
                <a:latin typeface="+mn-lt"/>
              </a:defRPr>
            </a:lvl1pPr>
          </a:lstStyle>
          <a:p>
            <a:endParaRPr lang="en-US"/>
          </a:p>
        </p:txBody>
      </p:sp>
      <p:sp>
        <p:nvSpPr>
          <p:cNvPr id="53260" name="Rectangle 12"/>
          <p:cNvSpPr>
            <a:spLocks noGrp="1" noChangeArrowheads="1"/>
          </p:cNvSpPr>
          <p:nvPr>
            <p:ph type="ftr" sz="quarter" idx="3"/>
          </p:nvPr>
        </p:nvSpPr>
        <p:spPr bwMode="auto">
          <a:xfrm>
            <a:off x="34290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effectLst>
                  <a:outerShdw blurRad="38100" dist="38100" dir="2700000" algn="tl">
                    <a:srgbClr val="000000"/>
                  </a:outerShdw>
                </a:effectLst>
                <a:latin typeface="+mn-lt"/>
              </a:defRPr>
            </a:lvl1pPr>
          </a:lstStyle>
          <a:p>
            <a:endParaRPr lang="en-US"/>
          </a:p>
        </p:txBody>
      </p:sp>
      <p:sp>
        <p:nvSpPr>
          <p:cNvPr id="53261" name="Rectangle 13"/>
          <p:cNvSpPr>
            <a:spLocks noGrp="1" noChangeArrowheads="1"/>
          </p:cNvSpPr>
          <p:nvPr>
            <p:ph type="sldNum" sz="quarter" idx="4"/>
          </p:nvPr>
        </p:nvSpPr>
        <p:spPr bwMode="auto">
          <a:xfrm>
            <a:off x="6937375" y="6245225"/>
            <a:ext cx="1901825"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effectLst>
                  <a:outerShdw blurRad="38100" dist="38100" dir="2700000" algn="tl">
                    <a:srgbClr val="000000"/>
                  </a:outerShdw>
                </a:effectLst>
                <a:latin typeface="+mn-lt"/>
              </a:defRPr>
            </a:lvl1pPr>
          </a:lstStyle>
          <a:p>
            <a:fld id="{70A9E5E2-2D44-43D8-B6A1-E8A883F4E2BF}" type="slidenum">
              <a:rPr lang="en-US"/>
              <a:pPr/>
              <a:t>‹#›</a:t>
            </a:fld>
            <a:endParaRPr lang="en-US"/>
          </a:p>
        </p:txBody>
      </p:sp>
      <p:sp>
        <p:nvSpPr>
          <p:cNvPr id="53262" name="Rectangle 14"/>
          <p:cNvSpPr>
            <a:spLocks noGrp="1" noRot="1" noChangeArrowheads="1"/>
          </p:cNvSpPr>
          <p:nvPr>
            <p:ph type="title"/>
          </p:nvPr>
        </p:nvSpPr>
        <p:spPr bwMode="auto">
          <a:xfrm>
            <a:off x="457200" y="244475"/>
            <a:ext cx="8385175" cy="143192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53263" name="Rectangle 15"/>
          <p:cNvSpPr>
            <a:spLocks noGrp="1" noRot="1" noChangeArrowheads="1"/>
          </p:cNvSpPr>
          <p:nvPr>
            <p:ph type="body" idx="1"/>
          </p:nvPr>
        </p:nvSpPr>
        <p:spPr bwMode="auto">
          <a:xfrm>
            <a:off x="838200" y="1905000"/>
            <a:ext cx="8007350" cy="41910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cSld>
  <p:clrMap bg1="dk2" tx1="lt1" bg2="dk1" tx2="lt2" accent1="accent1" accent2="accent2" accent3="accent3" accent4="accent4" accent5="accent5" accent6="accent6" hlink="hlink" folHlink="folHlink"/>
  <p:sldLayoutIdLst>
    <p:sldLayoutId id="2147483685" r:id="rId1"/>
    <p:sldLayoutId id="2147483714" r:id="rId2"/>
    <p:sldLayoutId id="2147483715" r:id="rId3"/>
    <p:sldLayoutId id="2147483716" r:id="rId4"/>
    <p:sldLayoutId id="2147483717" r:id="rId5"/>
    <p:sldLayoutId id="2147483718" r:id="rId6"/>
    <p:sldLayoutId id="2147483719" r:id="rId7"/>
    <p:sldLayoutId id="2147483720" r:id="rId8"/>
    <p:sldLayoutId id="2147483721" r:id="rId9"/>
    <p:sldLayoutId id="2147483722" r:id="rId10"/>
    <p:sldLayoutId id="2147483723" r:id="rId11"/>
  </p:sldLayoutIdLst>
  <p:txStyles>
    <p:titleStyle>
      <a:lvl1pPr algn="l" rtl="0" fontAlgn="base">
        <a:spcBef>
          <a:spcPct val="0"/>
        </a:spcBef>
        <a:spcAft>
          <a:spcPct val="0"/>
        </a:spcAft>
        <a:defRPr sz="4400" b="1">
          <a:solidFill>
            <a:schemeClr val="tx2"/>
          </a:solidFill>
          <a:effectLst>
            <a:outerShdw blurRad="38100" dist="38100" dir="2700000" algn="tl">
              <a:srgbClr val="000000"/>
            </a:outerShdw>
          </a:effectLst>
          <a:latin typeface="+mj-lt"/>
          <a:ea typeface="+mj-ea"/>
          <a:cs typeface="+mj-cs"/>
        </a:defRPr>
      </a:lvl1pPr>
      <a:lvl2pPr algn="l" rtl="0" fontAlgn="base">
        <a:spcBef>
          <a:spcPct val="0"/>
        </a:spcBef>
        <a:spcAft>
          <a:spcPct val="0"/>
        </a:spcAft>
        <a:defRPr sz="4400" b="1">
          <a:solidFill>
            <a:schemeClr val="tx2"/>
          </a:solidFill>
          <a:effectLst>
            <a:outerShdw blurRad="38100" dist="38100" dir="2700000" algn="tl">
              <a:srgbClr val="000000"/>
            </a:outerShdw>
          </a:effectLst>
          <a:latin typeface="Arial Black" pitchFamily="34" charset="0"/>
          <a:cs typeface="Arial" charset="0"/>
        </a:defRPr>
      </a:lvl2pPr>
      <a:lvl3pPr algn="l" rtl="0" fontAlgn="base">
        <a:spcBef>
          <a:spcPct val="0"/>
        </a:spcBef>
        <a:spcAft>
          <a:spcPct val="0"/>
        </a:spcAft>
        <a:defRPr sz="4400" b="1">
          <a:solidFill>
            <a:schemeClr val="tx2"/>
          </a:solidFill>
          <a:effectLst>
            <a:outerShdw blurRad="38100" dist="38100" dir="2700000" algn="tl">
              <a:srgbClr val="000000"/>
            </a:outerShdw>
          </a:effectLst>
          <a:latin typeface="Arial Black" pitchFamily="34" charset="0"/>
          <a:cs typeface="Arial" charset="0"/>
        </a:defRPr>
      </a:lvl3pPr>
      <a:lvl4pPr algn="l" rtl="0" fontAlgn="base">
        <a:spcBef>
          <a:spcPct val="0"/>
        </a:spcBef>
        <a:spcAft>
          <a:spcPct val="0"/>
        </a:spcAft>
        <a:defRPr sz="4400" b="1">
          <a:solidFill>
            <a:schemeClr val="tx2"/>
          </a:solidFill>
          <a:effectLst>
            <a:outerShdw blurRad="38100" dist="38100" dir="2700000" algn="tl">
              <a:srgbClr val="000000"/>
            </a:outerShdw>
          </a:effectLst>
          <a:latin typeface="Arial Black" pitchFamily="34" charset="0"/>
          <a:cs typeface="Arial" charset="0"/>
        </a:defRPr>
      </a:lvl4pPr>
      <a:lvl5pPr algn="l" rtl="0" fontAlgn="base">
        <a:spcBef>
          <a:spcPct val="0"/>
        </a:spcBef>
        <a:spcAft>
          <a:spcPct val="0"/>
        </a:spcAft>
        <a:defRPr sz="4400" b="1">
          <a:solidFill>
            <a:schemeClr val="tx2"/>
          </a:solidFill>
          <a:effectLst>
            <a:outerShdw blurRad="38100" dist="38100" dir="2700000" algn="tl">
              <a:srgbClr val="000000"/>
            </a:outerShdw>
          </a:effectLst>
          <a:latin typeface="Arial Black" pitchFamily="34" charset="0"/>
          <a:cs typeface="Arial" charset="0"/>
        </a:defRPr>
      </a:lvl5pPr>
      <a:lvl6pPr marL="457200" algn="l" rtl="0" fontAlgn="base">
        <a:spcBef>
          <a:spcPct val="0"/>
        </a:spcBef>
        <a:spcAft>
          <a:spcPct val="0"/>
        </a:spcAft>
        <a:defRPr sz="4400" b="1">
          <a:solidFill>
            <a:schemeClr val="tx2"/>
          </a:solidFill>
          <a:effectLst>
            <a:outerShdw blurRad="38100" dist="38100" dir="2700000" algn="tl">
              <a:srgbClr val="000000"/>
            </a:outerShdw>
          </a:effectLst>
          <a:latin typeface="Arial Black" pitchFamily="34" charset="0"/>
          <a:cs typeface="Arial" charset="0"/>
        </a:defRPr>
      </a:lvl6pPr>
      <a:lvl7pPr marL="914400" algn="l" rtl="0" fontAlgn="base">
        <a:spcBef>
          <a:spcPct val="0"/>
        </a:spcBef>
        <a:spcAft>
          <a:spcPct val="0"/>
        </a:spcAft>
        <a:defRPr sz="4400" b="1">
          <a:solidFill>
            <a:schemeClr val="tx2"/>
          </a:solidFill>
          <a:effectLst>
            <a:outerShdw blurRad="38100" dist="38100" dir="2700000" algn="tl">
              <a:srgbClr val="000000"/>
            </a:outerShdw>
          </a:effectLst>
          <a:latin typeface="Arial Black" pitchFamily="34" charset="0"/>
          <a:cs typeface="Arial" charset="0"/>
        </a:defRPr>
      </a:lvl7pPr>
      <a:lvl8pPr marL="1371600" algn="l" rtl="0" fontAlgn="base">
        <a:spcBef>
          <a:spcPct val="0"/>
        </a:spcBef>
        <a:spcAft>
          <a:spcPct val="0"/>
        </a:spcAft>
        <a:defRPr sz="4400" b="1">
          <a:solidFill>
            <a:schemeClr val="tx2"/>
          </a:solidFill>
          <a:effectLst>
            <a:outerShdw blurRad="38100" dist="38100" dir="2700000" algn="tl">
              <a:srgbClr val="000000"/>
            </a:outerShdw>
          </a:effectLst>
          <a:latin typeface="Arial Black" pitchFamily="34" charset="0"/>
          <a:cs typeface="Arial" charset="0"/>
        </a:defRPr>
      </a:lvl8pPr>
      <a:lvl9pPr marL="1828800" algn="l" rtl="0" fontAlgn="base">
        <a:spcBef>
          <a:spcPct val="0"/>
        </a:spcBef>
        <a:spcAft>
          <a:spcPct val="0"/>
        </a:spcAft>
        <a:defRPr sz="4400" b="1">
          <a:solidFill>
            <a:schemeClr val="tx2"/>
          </a:solidFill>
          <a:effectLst>
            <a:outerShdw blurRad="38100" dist="38100" dir="2700000" algn="tl">
              <a:srgbClr val="000000"/>
            </a:outerShdw>
          </a:effectLst>
          <a:latin typeface="Arial Black" pitchFamily="34" charset="0"/>
          <a:cs typeface="Arial" charset="0"/>
        </a:defRPr>
      </a:lvl9pPr>
    </p:titleStyle>
    <p:bodyStyle>
      <a:lvl1pPr marL="342900" indent="-342900" algn="l" rtl="0" fontAlgn="base">
        <a:spcBef>
          <a:spcPct val="20000"/>
        </a:spcBef>
        <a:spcAft>
          <a:spcPct val="0"/>
        </a:spcAft>
        <a:buClr>
          <a:schemeClr val="hlink"/>
        </a:buClr>
        <a:buFont typeface="Wingdings" pitchFamily="2" charset="2"/>
        <a:buChar char="§"/>
        <a:defRPr sz="3200">
          <a:solidFill>
            <a:schemeClr val="tx1"/>
          </a:solidFill>
          <a:effectLst>
            <a:outerShdw blurRad="38100" dist="38100" dir="2700000" algn="tl">
              <a:srgbClr val="000000"/>
            </a:outerShdw>
          </a:effectLst>
          <a:latin typeface="+mn-lt"/>
          <a:ea typeface="+mn-ea"/>
          <a:cs typeface="+mn-cs"/>
        </a:defRPr>
      </a:lvl1pPr>
      <a:lvl2pPr marL="742950" indent="-285750" algn="l" rtl="0" fontAlgn="base">
        <a:spcBef>
          <a:spcPct val="20000"/>
        </a:spcBef>
        <a:spcAft>
          <a:spcPct val="0"/>
        </a:spcAft>
        <a:buClr>
          <a:schemeClr val="accent2"/>
        </a:buClr>
        <a:buFont typeface="Wingdings" pitchFamily="2" charset="2"/>
        <a:buChar char="§"/>
        <a:defRPr sz="2800">
          <a:solidFill>
            <a:schemeClr val="tx1"/>
          </a:solidFill>
          <a:effectLst>
            <a:outerShdw blurRad="38100" dist="38100" dir="2700000" algn="tl">
              <a:srgbClr val="000000"/>
            </a:outerShdw>
          </a:effectLst>
          <a:latin typeface="+mn-lt"/>
          <a:cs typeface="+mn-cs"/>
        </a:defRPr>
      </a:lvl2pPr>
      <a:lvl3pPr marL="1143000" indent="-228600" algn="l" rtl="0" fontAlgn="base">
        <a:spcBef>
          <a:spcPct val="20000"/>
        </a:spcBef>
        <a:spcAft>
          <a:spcPct val="0"/>
        </a:spcAft>
        <a:buClr>
          <a:schemeClr val="hlink"/>
        </a:buClr>
        <a:buFont typeface="Wingdings" pitchFamily="2" charset="2"/>
        <a:buChar char="§"/>
        <a:defRPr sz="2400">
          <a:solidFill>
            <a:schemeClr val="tx1"/>
          </a:solidFill>
          <a:effectLst>
            <a:outerShdw blurRad="38100" dist="38100" dir="2700000" algn="tl">
              <a:srgbClr val="000000"/>
            </a:outerShdw>
          </a:effectLst>
          <a:latin typeface="+mn-lt"/>
          <a:cs typeface="+mn-cs"/>
        </a:defRPr>
      </a:lvl3pPr>
      <a:lvl4pPr marL="1600200" indent="-228600" algn="l" rtl="0" fontAlgn="base">
        <a:spcBef>
          <a:spcPct val="20000"/>
        </a:spcBef>
        <a:spcAft>
          <a:spcPct val="0"/>
        </a:spcAft>
        <a:buClr>
          <a:schemeClr val="accent2"/>
        </a:buClr>
        <a:buFont typeface="Wingdings" pitchFamily="2" charset="2"/>
        <a:buChar char="§"/>
        <a:defRPr sz="2000">
          <a:solidFill>
            <a:schemeClr val="tx1"/>
          </a:solidFill>
          <a:effectLst>
            <a:outerShdw blurRad="38100" dist="38100" dir="2700000" algn="tl">
              <a:srgbClr val="000000"/>
            </a:outerShdw>
          </a:effectLst>
          <a:latin typeface="+mn-lt"/>
          <a:cs typeface="+mn-cs"/>
        </a:defRPr>
      </a:lvl4pPr>
      <a:lvl5pPr marL="2057400" indent="-228600" algn="l" rtl="0" fontAlgn="base">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cs typeface="+mn-cs"/>
        </a:defRPr>
      </a:lvl5pPr>
      <a:lvl6pPr marL="2514600" indent="-228600" algn="l" rtl="0" fontAlgn="base">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cs typeface="+mn-cs"/>
        </a:defRPr>
      </a:lvl6pPr>
      <a:lvl7pPr marL="2971800" indent="-228600" algn="l" rtl="0" fontAlgn="base">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cs typeface="+mn-cs"/>
        </a:defRPr>
      </a:lvl7pPr>
      <a:lvl8pPr marL="3429000" indent="-228600" algn="l" rtl="0" fontAlgn="base">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cs typeface="+mn-cs"/>
        </a:defRPr>
      </a:lvl8pPr>
      <a:lvl9pPr marL="3886200" indent="-228600" algn="l" rtl="0" fontAlgn="base">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duotone>
              <a:schemeClr val="bg1"/>
              <a:srgbClr val="FFFFFF"/>
            </a:duotone>
          </a:blip>
          <a:srcRect/>
          <a:stretch>
            <a:fillRect/>
          </a:stretch>
        </a:blipFill>
        <a:effectLst/>
      </p:bgPr>
    </p:bg>
    <p:spTree>
      <p:nvGrpSpPr>
        <p:cNvPr id="1" name=""/>
        <p:cNvGrpSpPr/>
        <p:nvPr/>
      </p:nvGrpSpPr>
      <p:grpSpPr>
        <a:xfrm>
          <a:off x="0" y="0"/>
          <a:ext cx="0" cy="0"/>
          <a:chOff x="0" y="0"/>
          <a:chExt cx="0" cy="0"/>
        </a:xfrm>
      </p:grpSpPr>
      <p:sp>
        <p:nvSpPr>
          <p:cNvPr id="56322" name="Rectangle 2"/>
          <p:cNvSpPr>
            <a:spLocks noGrp="1" noChangeArrowheads="1"/>
          </p:cNvSpPr>
          <p:nvPr>
            <p:ph type="title"/>
          </p:nvPr>
        </p:nvSpPr>
        <p:spPr bwMode="auto">
          <a:xfrm>
            <a:off x="457200" y="292100"/>
            <a:ext cx="8229600" cy="13843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56323" name="Rectangle 3"/>
          <p:cNvSpPr>
            <a:spLocks noGrp="1" noChangeArrowheads="1"/>
          </p:cNvSpPr>
          <p:nvPr>
            <p:ph type="body" idx="1"/>
          </p:nvPr>
        </p:nvSpPr>
        <p:spPr bwMode="auto">
          <a:xfrm>
            <a:off x="457200" y="1905000"/>
            <a:ext cx="82296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56324"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400">
                <a:effectLst>
                  <a:outerShdw blurRad="38100" dist="38100" dir="2700000" algn="tl">
                    <a:srgbClr val="000000"/>
                  </a:outerShdw>
                </a:effectLst>
                <a:latin typeface="Arial" charset="0"/>
              </a:defRPr>
            </a:lvl1pPr>
          </a:lstStyle>
          <a:p>
            <a:endParaRPr lang="en-US"/>
          </a:p>
        </p:txBody>
      </p:sp>
      <p:sp>
        <p:nvSpPr>
          <p:cNvPr id="56325"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400">
                <a:effectLst>
                  <a:outerShdw blurRad="38100" dist="38100" dir="2700000" algn="tl">
                    <a:srgbClr val="000000"/>
                  </a:outerShdw>
                </a:effectLst>
                <a:latin typeface="Arial" charset="0"/>
              </a:defRPr>
            </a:lvl1pPr>
          </a:lstStyle>
          <a:p>
            <a:endParaRPr lang="en-US"/>
          </a:p>
        </p:txBody>
      </p:sp>
      <p:sp>
        <p:nvSpPr>
          <p:cNvPr id="56326"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400">
                <a:effectLst>
                  <a:outerShdw blurRad="38100" dist="38100" dir="2700000" algn="tl">
                    <a:srgbClr val="000000"/>
                  </a:outerShdw>
                </a:effectLst>
                <a:latin typeface="Arial" charset="0"/>
              </a:defRPr>
            </a:lvl1pPr>
          </a:lstStyle>
          <a:p>
            <a:fld id="{ED5A88C4-1D86-4375-846F-502A434DA665}" type="slidenum">
              <a:rPr lang="en-US"/>
              <a:pPr/>
              <a:t>‹#›</a:t>
            </a:fld>
            <a:endParaRPr lang="en-US"/>
          </a:p>
        </p:txBody>
      </p:sp>
    </p:spTree>
  </p:cSld>
  <p:clrMap bg1="dk2" tx1="lt1" bg2="dk1" tx2="lt2" accent1="accent1" accent2="accent2" accent3="accent3" accent4="accent4" accent5="accent5" accent6="accent6" hlink="hlink" folHlink="folHlink"/>
  <p:sldLayoutIdLst>
    <p:sldLayoutId id="2147483687" r:id="rId1"/>
    <p:sldLayoutId id="2147483724" r:id="rId2"/>
    <p:sldLayoutId id="2147483725" r:id="rId3"/>
    <p:sldLayoutId id="2147483726" r:id="rId4"/>
    <p:sldLayoutId id="2147483727" r:id="rId5"/>
    <p:sldLayoutId id="2147483728" r:id="rId6"/>
    <p:sldLayoutId id="2147483729" r:id="rId7"/>
    <p:sldLayoutId id="2147483730" r:id="rId8"/>
    <p:sldLayoutId id="2147483731" r:id="rId9"/>
    <p:sldLayoutId id="2147483732" r:id="rId10"/>
    <p:sldLayoutId id="2147483733" r:id="rId11"/>
  </p:sldLayoutIdLst>
  <p:txStyles>
    <p:titleStyle>
      <a:lvl1pPr algn="l" rtl="0" fontAlgn="base">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l"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2pPr>
      <a:lvl3pPr algn="l"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3pPr>
      <a:lvl4pPr algn="l"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4pPr>
      <a:lvl5pPr algn="l"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5pPr>
      <a:lvl6pPr marL="457200" algn="l"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6pPr>
      <a:lvl7pPr marL="914400" algn="l"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7pPr>
      <a:lvl8pPr marL="1371600" algn="l"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8pPr>
      <a:lvl9pPr marL="1828800" algn="l"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cs typeface="Arial" charset="0"/>
        </a:defRPr>
      </a:lvl9pPr>
    </p:titleStyle>
    <p:bodyStyle>
      <a:lvl1pPr marL="342900" indent="-342900" algn="l" rtl="0" fontAlgn="base">
        <a:spcBef>
          <a:spcPct val="20000"/>
        </a:spcBef>
        <a:spcAft>
          <a:spcPct val="0"/>
        </a:spcAft>
        <a:buClr>
          <a:schemeClr val="hlink"/>
        </a:buClr>
        <a:buSzPct val="120000"/>
        <a:buChar char="•"/>
        <a:defRPr sz="3200">
          <a:solidFill>
            <a:schemeClr val="tx1"/>
          </a:solidFill>
          <a:effectLst>
            <a:outerShdw blurRad="38100" dist="38100" dir="2700000" algn="tl">
              <a:srgbClr val="000000"/>
            </a:outerShdw>
          </a:effectLst>
          <a:latin typeface="+mn-lt"/>
          <a:ea typeface="+mn-ea"/>
          <a:cs typeface="+mn-cs"/>
        </a:defRPr>
      </a:lvl1pPr>
      <a:lvl2pPr marL="742950" indent="-285750" algn="l" rtl="0" fontAlgn="base">
        <a:spcBef>
          <a:spcPct val="20000"/>
        </a:spcBef>
        <a:spcAft>
          <a:spcPct val="0"/>
        </a:spcAft>
        <a:buFont typeface="Tahoma" pitchFamily="34" charset="0"/>
        <a:buChar char="–"/>
        <a:defRPr sz="2800">
          <a:solidFill>
            <a:schemeClr val="tx1"/>
          </a:solidFill>
          <a:effectLst>
            <a:outerShdw blurRad="38100" dist="38100" dir="2700000" algn="tl">
              <a:srgbClr val="000000"/>
            </a:outerShdw>
          </a:effectLst>
          <a:latin typeface="+mn-lt"/>
          <a:cs typeface="+mn-cs"/>
        </a:defRPr>
      </a:lvl2pPr>
      <a:lvl3pPr marL="1143000" indent="-228600" algn="l" rtl="0" fontAlgn="base">
        <a:spcBef>
          <a:spcPct val="20000"/>
        </a:spcBef>
        <a:spcAft>
          <a:spcPct val="0"/>
        </a:spcAft>
        <a:buClr>
          <a:schemeClr val="hlink"/>
        </a:buClr>
        <a:buSzPct val="120000"/>
        <a:buChar char="•"/>
        <a:defRPr sz="2400">
          <a:solidFill>
            <a:schemeClr val="tx1"/>
          </a:solidFill>
          <a:effectLst>
            <a:outerShdw blurRad="38100" dist="38100" dir="2700000" algn="tl">
              <a:srgbClr val="000000"/>
            </a:outerShdw>
          </a:effectLst>
          <a:latin typeface="+mn-lt"/>
          <a:cs typeface="+mn-cs"/>
        </a:defRPr>
      </a:lvl3pPr>
      <a:lvl4pPr marL="1600200" indent="-228600" algn="l" rtl="0" fontAlgn="base">
        <a:spcBef>
          <a:spcPct val="20000"/>
        </a:spcBef>
        <a:spcAft>
          <a:spcPct val="0"/>
        </a:spcAft>
        <a:buFont typeface="Tahoma" pitchFamily="34" charset="0"/>
        <a:buChar char="–"/>
        <a:defRPr sz="2000">
          <a:solidFill>
            <a:schemeClr val="tx1"/>
          </a:solidFill>
          <a:effectLst>
            <a:outerShdw blurRad="38100" dist="38100" dir="2700000" algn="tl">
              <a:srgbClr val="000000"/>
            </a:outerShdw>
          </a:effectLst>
          <a:latin typeface="+mn-lt"/>
          <a:cs typeface="+mn-cs"/>
        </a:defRPr>
      </a:lvl4pPr>
      <a:lvl5pPr marL="2057400" indent="-228600" algn="l" rtl="0" fontAlgn="base">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000000"/>
            </a:outerShdw>
          </a:effectLst>
          <a:latin typeface="+mn-lt"/>
          <a:cs typeface="+mn-cs"/>
        </a:defRPr>
      </a:lvl5pPr>
      <a:lvl6pPr marL="2514600" indent="-228600" algn="l" rtl="0" fontAlgn="base">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000000"/>
            </a:outerShdw>
          </a:effectLst>
          <a:latin typeface="+mn-lt"/>
          <a:cs typeface="+mn-cs"/>
        </a:defRPr>
      </a:lvl6pPr>
      <a:lvl7pPr marL="2971800" indent="-228600" algn="l" rtl="0" fontAlgn="base">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000000"/>
            </a:outerShdw>
          </a:effectLst>
          <a:latin typeface="+mn-lt"/>
          <a:cs typeface="+mn-cs"/>
        </a:defRPr>
      </a:lvl7pPr>
      <a:lvl8pPr marL="3429000" indent="-228600" algn="l" rtl="0" fontAlgn="base">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000000"/>
            </a:outerShdw>
          </a:effectLst>
          <a:latin typeface="+mn-lt"/>
          <a:cs typeface="+mn-cs"/>
        </a:defRPr>
      </a:lvl8pPr>
      <a:lvl9pPr marL="3886200" indent="-228600" algn="l" rtl="0" fontAlgn="base">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000000"/>
            </a:outerShdw>
          </a:effectLst>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4" Type="http://schemas.openxmlformats.org/officeDocument/2006/relationships/slide" Target="slide2.xml"/></Relationships>
</file>

<file path=ppt/slides/_rels/slide2.xml.rels><?xml version="1.0" encoding="UTF-8" standalone="yes"?>
<Relationships xmlns="http://schemas.openxmlformats.org/package/2006/relationships"><Relationship Id="rId2" Type="http://schemas.openxmlformats.org/officeDocument/2006/relationships/slide" Target="slide1.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 Target="slide1.xml"/><Relationship Id="rId1" Type="http://schemas.openxmlformats.org/officeDocument/2006/relationships/slideLayout" Target="../slideLayouts/slideLayout35.xml"/></Relationships>
</file>

<file path=ppt/slides/_rels/slide4.xml.rels><?xml version="1.0" encoding="UTF-8" standalone="yes"?>
<Relationships xmlns="http://schemas.openxmlformats.org/package/2006/relationships"><Relationship Id="rId2" Type="http://schemas.openxmlformats.org/officeDocument/2006/relationships/slide" Target="slide1.xml"/><Relationship Id="rId1" Type="http://schemas.openxmlformats.org/officeDocument/2006/relationships/slideLayout" Target="../slideLayouts/slideLayout2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685800" y="990600"/>
            <a:ext cx="7848600" cy="4789488"/>
          </a:xfrm>
          <a:prstGeom prst="rect">
            <a:avLst/>
          </a:prstGeom>
          <a:noFill/>
          <a:ln w="9525">
            <a:noFill/>
            <a:miter lim="800000"/>
            <a:headEnd/>
            <a:tailEnd/>
          </a:ln>
          <a:effectLst/>
        </p:spPr>
        <p:txBody>
          <a:bodyPr anchor="ctr">
            <a:spAutoFit/>
          </a:bodyPr>
          <a:lstStyle/>
          <a:p>
            <a:pPr algn="just"/>
            <a:r>
              <a:rPr lang="en-US" sz="2800" dirty="0">
                <a:latin typeface="Arial" charset="0"/>
              </a:rPr>
              <a:t>Out in the estuary a tight woven school of small </a:t>
            </a:r>
            <a:r>
              <a:rPr lang="en-US" sz="2800" dirty="0">
                <a:latin typeface="Arial" charset="0"/>
                <a:hlinkClick r:id="rId2" action="ppaction://hlinksldjump"/>
              </a:rPr>
              <a:t>fishes glittered and broke water </a:t>
            </a:r>
            <a:r>
              <a:rPr lang="en-US" sz="2800" dirty="0">
                <a:latin typeface="Arial" charset="0"/>
              </a:rPr>
              <a:t>to </a:t>
            </a:r>
            <a:r>
              <a:rPr lang="en-US" sz="2800" dirty="0">
                <a:latin typeface="Arial" charset="0"/>
                <a:hlinkClick r:id="rId3" action="ppaction://hlinksldjump"/>
              </a:rPr>
              <a:t>escape</a:t>
            </a:r>
            <a:r>
              <a:rPr lang="en-US" sz="2800" dirty="0">
                <a:latin typeface="Arial" charset="0"/>
              </a:rPr>
              <a:t> a school of great fishes that drove in to eat them.  </a:t>
            </a:r>
            <a:r>
              <a:rPr lang="en-US" sz="2800">
                <a:latin typeface="Arial" charset="0"/>
              </a:rPr>
              <a:t>And in the houses the people could hear the swish of the small ones and the bouncing splash of the great ones as the slaughter went </a:t>
            </a:r>
            <a:r>
              <a:rPr lang="en-US" sz="2800" smtClean="0">
                <a:latin typeface="Arial" charset="0"/>
              </a:rPr>
              <a:t>on.  </a:t>
            </a:r>
            <a:r>
              <a:rPr lang="en-US" sz="2800" dirty="0">
                <a:latin typeface="Arial" charset="0"/>
              </a:rPr>
              <a:t>The dampness arose out of the Gulf and was deposited on bushes and cacti and on little trees in salty drops.  And the night mice crept about on the ground and the little night hawks </a:t>
            </a:r>
            <a:r>
              <a:rPr lang="en-US" sz="2800" dirty="0">
                <a:latin typeface="Arial" charset="0"/>
                <a:hlinkClick r:id="rId4" action="ppaction://hlinksldjump"/>
              </a:rPr>
              <a:t>hunted them silently</a:t>
            </a:r>
            <a:r>
              <a:rPr lang="en-US" sz="2800" dirty="0">
                <a:latin typeface="Arial" charset="0"/>
              </a:rPr>
              <a:t>.</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a:xfrm>
            <a:off x="457200" y="274638"/>
            <a:ext cx="8229600" cy="2316162"/>
          </a:xfrm>
        </p:spPr>
        <p:txBody>
          <a:bodyPr/>
          <a:lstStyle/>
          <a:p>
            <a:r>
              <a:rPr lang="en-US" sz="2800" i="1">
                <a:latin typeface="Baskerville Old Face" pitchFamily="18" charset="0"/>
              </a:rPr>
              <a:t>“</a:t>
            </a:r>
            <a:r>
              <a:rPr lang="en-US" sz="2800" b="1">
                <a:latin typeface="Baskerville Old Face" pitchFamily="18" charset="0"/>
              </a:rPr>
              <a:t>The Hunting of the Man”</a:t>
            </a:r>
            <a:r>
              <a:rPr lang="en-US" sz="2800">
                <a:latin typeface="Baskerville Old Face" pitchFamily="18" charset="0"/>
              </a:rPr>
              <a:t> </a:t>
            </a:r>
            <a:br>
              <a:rPr lang="en-US" sz="2800">
                <a:latin typeface="Baskerville Old Face" pitchFamily="18" charset="0"/>
              </a:rPr>
            </a:br>
            <a:r>
              <a:rPr lang="en-US" sz="2800">
                <a:latin typeface="Baskerville Old Face" pitchFamily="18" charset="0"/>
              </a:rPr>
              <a:t> </a:t>
            </a:r>
            <a:r>
              <a:rPr lang="en-US" sz="3600" i="1">
                <a:latin typeface="Baskerville Old Face" pitchFamily="18" charset="0"/>
              </a:rPr>
              <a:t>The Island of Doctor Moreau</a:t>
            </a:r>
            <a:r>
              <a:rPr lang="en-US" sz="2800">
                <a:latin typeface="Baskerville Old Face" pitchFamily="18" charset="0"/>
              </a:rPr>
              <a:t> </a:t>
            </a:r>
            <a:br>
              <a:rPr lang="en-US" sz="2800">
                <a:latin typeface="Baskerville Old Face" pitchFamily="18" charset="0"/>
              </a:rPr>
            </a:br>
            <a:r>
              <a:rPr lang="en-US" sz="2800">
                <a:latin typeface="Baskerville Old Face" pitchFamily="18" charset="0"/>
              </a:rPr>
              <a:t>H.G. Wells (1866–1946)</a:t>
            </a:r>
            <a:r>
              <a:rPr lang="en-US" sz="3600">
                <a:latin typeface="Baskerville Old Face" pitchFamily="18" charset="0"/>
              </a:rPr>
              <a:t> </a:t>
            </a:r>
            <a:endParaRPr lang="en-US" sz="3600" i="1">
              <a:latin typeface="Baskerville Old Face" pitchFamily="18" charset="0"/>
            </a:endParaRPr>
          </a:p>
        </p:txBody>
      </p:sp>
      <p:sp>
        <p:nvSpPr>
          <p:cNvPr id="3075" name="Rectangle 3"/>
          <p:cNvSpPr>
            <a:spLocks noGrp="1" noChangeArrowheads="1"/>
          </p:cNvSpPr>
          <p:nvPr>
            <p:ph type="body" idx="1"/>
          </p:nvPr>
        </p:nvSpPr>
        <p:spPr>
          <a:xfrm>
            <a:off x="457200" y="2438400"/>
            <a:ext cx="7856538" cy="3463925"/>
          </a:xfrm>
        </p:spPr>
        <p:txBody>
          <a:bodyPr/>
          <a:lstStyle/>
          <a:p>
            <a:pPr algn="just">
              <a:lnSpc>
                <a:spcPct val="80000"/>
              </a:lnSpc>
              <a:buFont typeface="Wingdings" pitchFamily="2" charset="2"/>
              <a:buNone/>
            </a:pPr>
            <a:r>
              <a:rPr lang="en-US" sz="2000"/>
              <a:t>	“Then suddenly I heard a staghound bay, and at that realized a new danger. I took little time to think, or they would have caught me then, but snatching up my nailed stick, rushed headlong from my hiding-place towards the sound of the sea. I remember a growth of thorny plants, with spines that stabbed like pen-knives. I emerged bleeding and with torn clothes upon the lip of a long creek opening northward. I went straight into the water without a minute’s hesitation, wading up the creek, and presently finding myself knee-deep in a little stream. I scrambled out at last on the westward bank, and with my heart beating loudly in my ears, crept into a tangle of ferns to await the issue. I heard the dog (there was only one) draw nearer, and yelp when it came to the thorns. Then I heard no more, and presently began to think I had escaped.”</a:t>
            </a:r>
          </a:p>
        </p:txBody>
      </p:sp>
      <p:sp>
        <p:nvSpPr>
          <p:cNvPr id="3076" name="Text Box 4"/>
          <p:cNvSpPr txBox="1">
            <a:spLocks noChangeArrowheads="1"/>
          </p:cNvSpPr>
          <p:nvPr/>
        </p:nvSpPr>
        <p:spPr bwMode="auto">
          <a:xfrm>
            <a:off x="152400" y="6248400"/>
            <a:ext cx="8839200" cy="304800"/>
          </a:xfrm>
          <a:prstGeom prst="rect">
            <a:avLst/>
          </a:prstGeom>
          <a:noFill/>
          <a:ln w="9525">
            <a:noFill/>
            <a:miter lim="800000"/>
            <a:headEnd/>
            <a:tailEnd/>
          </a:ln>
          <a:effectLst/>
        </p:spPr>
        <p:txBody>
          <a:bodyPr>
            <a:spAutoFit/>
          </a:bodyPr>
          <a:lstStyle/>
          <a:p>
            <a:pPr algn="ctr">
              <a:spcBef>
                <a:spcPct val="50000"/>
              </a:spcBef>
            </a:pPr>
            <a:r>
              <a:rPr lang="en-US" sz="1400" b="1" i="1">
                <a:latin typeface="Arial" charset="0"/>
                <a:hlinkClick r:id="rId2" action="ppaction://hlinksldjump"/>
              </a:rPr>
              <a:t>Back to Home</a:t>
            </a:r>
            <a:endParaRPr lang="en-US" sz="1400" b="1" i="1">
              <a:latin typeface="Arial"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4" name="Text Box 4"/>
          <p:cNvSpPr txBox="1">
            <a:spLocks noChangeArrowheads="1"/>
          </p:cNvSpPr>
          <p:nvPr/>
        </p:nvSpPr>
        <p:spPr bwMode="auto">
          <a:xfrm>
            <a:off x="152400" y="6248400"/>
            <a:ext cx="8839200" cy="304800"/>
          </a:xfrm>
          <a:prstGeom prst="rect">
            <a:avLst/>
          </a:prstGeom>
          <a:noFill/>
          <a:ln w="9525">
            <a:noFill/>
            <a:miter lim="800000"/>
            <a:headEnd/>
            <a:tailEnd/>
          </a:ln>
          <a:effectLst/>
        </p:spPr>
        <p:txBody>
          <a:bodyPr>
            <a:spAutoFit/>
          </a:bodyPr>
          <a:lstStyle/>
          <a:p>
            <a:pPr algn="ctr">
              <a:spcBef>
                <a:spcPct val="50000"/>
              </a:spcBef>
            </a:pPr>
            <a:r>
              <a:rPr lang="en-US" sz="1400" b="1" i="1">
                <a:latin typeface="Arial" charset="0"/>
                <a:hlinkClick r:id="rId2" action="ppaction://hlinksldjump"/>
              </a:rPr>
              <a:t>Back to Home</a:t>
            </a:r>
            <a:endParaRPr lang="en-US" sz="1400" b="1" i="1">
              <a:latin typeface="Arial" charset="0"/>
            </a:endParaRPr>
          </a:p>
        </p:txBody>
      </p:sp>
      <p:pic>
        <p:nvPicPr>
          <p:cNvPr id="40966" name="Picture 6" descr="fishes"/>
          <p:cNvPicPr>
            <a:picLocks noChangeAspect="1" noChangeArrowheads="1"/>
          </p:cNvPicPr>
          <p:nvPr/>
        </p:nvPicPr>
        <p:blipFill>
          <a:blip r:embed="rId3" cstate="print"/>
          <a:srcRect l="2020" t="4324" r="4041" b="4865"/>
          <a:stretch>
            <a:fillRect/>
          </a:stretch>
        </p:blipFill>
        <p:spPr bwMode="auto">
          <a:xfrm>
            <a:off x="990600" y="685800"/>
            <a:ext cx="7086600" cy="4800600"/>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7" name="Rectangle 3"/>
          <p:cNvSpPr>
            <a:spLocks noGrp="1" noRot="1" noChangeArrowheads="1"/>
          </p:cNvSpPr>
          <p:nvPr>
            <p:ph type="body" idx="1"/>
          </p:nvPr>
        </p:nvSpPr>
        <p:spPr>
          <a:xfrm>
            <a:off x="1136650" y="2133600"/>
            <a:ext cx="6711950" cy="4191000"/>
          </a:xfrm>
        </p:spPr>
        <p:txBody>
          <a:bodyPr/>
          <a:lstStyle/>
          <a:p>
            <a:pPr algn="just">
              <a:buFont typeface="Wingdings" pitchFamily="2" charset="2"/>
              <a:buNone/>
            </a:pPr>
            <a:r>
              <a:rPr lang="en-US"/>
              <a:t>	“Come,” he said.  “We will go into the mountains.  Maybe we can lose them in the mountains.” And Kino ran for the high places, as nearly all animals do when they are pursued.</a:t>
            </a:r>
          </a:p>
          <a:p>
            <a:endParaRPr lang="en-US"/>
          </a:p>
        </p:txBody>
      </p:sp>
      <p:sp>
        <p:nvSpPr>
          <p:cNvPr id="41988" name="Rectangle 4"/>
          <p:cNvSpPr>
            <a:spLocks noGrp="1" noRot="1" noChangeArrowheads="1"/>
          </p:cNvSpPr>
          <p:nvPr>
            <p:ph type="title"/>
          </p:nvPr>
        </p:nvSpPr>
        <p:spPr/>
        <p:txBody>
          <a:bodyPr/>
          <a:lstStyle/>
          <a:p>
            <a:r>
              <a:rPr lang="en-US" sz="4000"/>
              <a:t>From Chapter 6 of </a:t>
            </a:r>
            <a:r>
              <a:rPr lang="en-US" sz="4000" i="1"/>
              <a:t>The Pearl</a:t>
            </a:r>
          </a:p>
        </p:txBody>
      </p:sp>
      <p:sp>
        <p:nvSpPr>
          <p:cNvPr id="41989" name="Text Box 5"/>
          <p:cNvSpPr txBox="1">
            <a:spLocks noChangeArrowheads="1"/>
          </p:cNvSpPr>
          <p:nvPr/>
        </p:nvSpPr>
        <p:spPr bwMode="auto">
          <a:xfrm>
            <a:off x="152400" y="6248400"/>
            <a:ext cx="8839200" cy="304800"/>
          </a:xfrm>
          <a:prstGeom prst="rect">
            <a:avLst/>
          </a:prstGeom>
          <a:noFill/>
          <a:ln w="9525">
            <a:noFill/>
            <a:miter lim="800000"/>
            <a:headEnd/>
            <a:tailEnd/>
          </a:ln>
          <a:effectLst/>
        </p:spPr>
        <p:txBody>
          <a:bodyPr>
            <a:spAutoFit/>
          </a:bodyPr>
          <a:lstStyle/>
          <a:p>
            <a:pPr algn="ctr">
              <a:spcBef>
                <a:spcPct val="50000"/>
              </a:spcBef>
            </a:pPr>
            <a:r>
              <a:rPr lang="en-US" sz="1400" b="1" i="1">
                <a:latin typeface="Arial" charset="0"/>
                <a:hlinkClick r:id="rId2" action="ppaction://hlinksldjump"/>
              </a:rPr>
              <a:t>Back to Home</a:t>
            </a:r>
            <a:endParaRPr lang="en-US" sz="1400" b="1" i="1">
              <a:latin typeface="Arial"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Stream">
  <a:themeElements>
    <a:clrScheme name="Stream 10">
      <a:dk1>
        <a:srgbClr val="5C1F00"/>
      </a:dk1>
      <a:lt1>
        <a:srgbClr val="FFFFFF"/>
      </a:lt1>
      <a:dk2>
        <a:srgbClr val="8C0000"/>
      </a:dk2>
      <a:lt2>
        <a:srgbClr val="DFD293"/>
      </a:lt2>
      <a:accent1>
        <a:srgbClr val="FF6845"/>
      </a:accent1>
      <a:accent2>
        <a:srgbClr val="BE7960"/>
      </a:accent2>
      <a:accent3>
        <a:srgbClr val="C5AAAA"/>
      </a:accent3>
      <a:accent4>
        <a:srgbClr val="DADADA"/>
      </a:accent4>
      <a:accent5>
        <a:srgbClr val="FFB9B0"/>
      </a:accent5>
      <a:accent6>
        <a:srgbClr val="AC6D56"/>
      </a:accent6>
      <a:hlink>
        <a:srgbClr val="FFCC00"/>
      </a:hlink>
      <a:folHlink>
        <a:srgbClr val="FFCC00"/>
      </a:folHlink>
    </a:clrScheme>
    <a:fontScheme name="Stream">
      <a:majorFont>
        <a:latin typeface="Garamond"/>
        <a:ea typeface=""/>
        <a:cs typeface="Arial"/>
      </a:majorFont>
      <a:minorFont>
        <a:latin typeface="Garamond"/>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Stream 1">
        <a:dk1>
          <a:srgbClr val="000514"/>
        </a:dk1>
        <a:lt1>
          <a:srgbClr val="FFFFFF"/>
        </a:lt1>
        <a:dk2>
          <a:srgbClr val="003399"/>
        </a:dk2>
        <a:lt2>
          <a:srgbClr val="E5E5FF"/>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clrMap bg1="dk2" tx1="lt1" bg2="dk1" tx2="lt2" accent1="accent1" accent2="accent2" accent3="accent3" accent4="accent4" accent5="accent5" accent6="accent6" hlink="hlink" folHlink="folHlink"/>
    </a:extraClrScheme>
    <a:extraClrScheme>
      <a:clrScheme name="Stream 2">
        <a:dk1>
          <a:srgbClr val="3E3E5C"/>
        </a:dk1>
        <a:lt1>
          <a:srgbClr val="FFFFFF"/>
        </a:lt1>
        <a:dk2>
          <a:srgbClr val="666699"/>
        </a:dk2>
        <a:lt2>
          <a:srgbClr val="DFDFE9"/>
        </a:lt2>
        <a:accent1>
          <a:srgbClr val="CC66FF"/>
        </a:accent1>
        <a:accent2>
          <a:srgbClr val="679ACD"/>
        </a:accent2>
        <a:accent3>
          <a:srgbClr val="B8B8CA"/>
        </a:accent3>
        <a:accent4>
          <a:srgbClr val="DADADA"/>
        </a:accent4>
        <a:accent5>
          <a:srgbClr val="E2B8FF"/>
        </a:accent5>
        <a:accent6>
          <a:srgbClr val="5D8BBA"/>
        </a:accent6>
        <a:hlink>
          <a:srgbClr val="CCECFF"/>
        </a:hlink>
        <a:folHlink>
          <a:srgbClr val="CCCCFF"/>
        </a:folHlink>
      </a:clrScheme>
      <a:clrMap bg1="dk2" tx1="lt1" bg2="dk1" tx2="lt2" accent1="accent1" accent2="accent2" accent3="accent3" accent4="accent4" accent5="accent5" accent6="accent6" hlink="hlink" folHlink="folHlink"/>
    </a:extraClrScheme>
    <a:extraClrScheme>
      <a:clrScheme name="Stream 3">
        <a:dk1>
          <a:srgbClr val="2A5400"/>
        </a:dk1>
        <a:lt1>
          <a:srgbClr val="FFFFFF"/>
        </a:lt1>
        <a:dk2>
          <a:srgbClr val="4A9400"/>
        </a:dk2>
        <a:lt2>
          <a:srgbClr val="BAE8BA"/>
        </a:lt2>
        <a:accent1>
          <a:srgbClr val="33CC33"/>
        </a:accent1>
        <a:accent2>
          <a:srgbClr val="99CC00"/>
        </a:accent2>
        <a:accent3>
          <a:srgbClr val="B1C8AA"/>
        </a:accent3>
        <a:accent4>
          <a:srgbClr val="DADADA"/>
        </a:accent4>
        <a:accent5>
          <a:srgbClr val="ADE2AD"/>
        </a:accent5>
        <a:accent6>
          <a:srgbClr val="8AB900"/>
        </a:accent6>
        <a:hlink>
          <a:srgbClr val="99FF33"/>
        </a:hlink>
        <a:folHlink>
          <a:srgbClr val="FFFF99"/>
        </a:folHlink>
      </a:clrScheme>
      <a:clrMap bg1="dk2" tx1="lt1" bg2="dk1" tx2="lt2" accent1="accent1" accent2="accent2" accent3="accent3" accent4="accent4" accent5="accent5" accent6="accent6" hlink="hlink" folHlink="folHlink"/>
    </a:extraClrScheme>
    <a:extraClrScheme>
      <a:clrScheme name="Stream 4">
        <a:dk1>
          <a:srgbClr val="000000"/>
        </a:dk1>
        <a:lt1>
          <a:srgbClr val="FFFFFF"/>
        </a:lt1>
        <a:dk2>
          <a:srgbClr val="51596D"/>
        </a:dk2>
        <a:lt2>
          <a:srgbClr val="DDDDDD"/>
        </a:lt2>
        <a:accent1>
          <a:srgbClr val="787E8A"/>
        </a:accent1>
        <a:accent2>
          <a:srgbClr val="339966"/>
        </a:accent2>
        <a:accent3>
          <a:srgbClr val="B3B5BA"/>
        </a:accent3>
        <a:accent4>
          <a:srgbClr val="DADADA"/>
        </a:accent4>
        <a:accent5>
          <a:srgbClr val="BEC0C4"/>
        </a:accent5>
        <a:accent6>
          <a:srgbClr val="2D8A5C"/>
        </a:accent6>
        <a:hlink>
          <a:srgbClr val="00FFFF"/>
        </a:hlink>
        <a:folHlink>
          <a:srgbClr val="74B6D0"/>
        </a:folHlink>
      </a:clrScheme>
      <a:clrMap bg1="dk2" tx1="lt1" bg2="dk1" tx2="lt2" accent1="accent1" accent2="accent2" accent3="accent3" accent4="accent4" accent5="accent5" accent6="accent6" hlink="hlink" folHlink="folHlink"/>
    </a:extraClrScheme>
    <a:extraClrScheme>
      <a:clrScheme name="Stream 5">
        <a:dk1>
          <a:srgbClr val="5C1F00"/>
        </a:dk1>
        <a:lt1>
          <a:srgbClr val="FFFFFF"/>
        </a:lt1>
        <a:dk2>
          <a:srgbClr val="8C0000"/>
        </a:dk2>
        <a:lt2>
          <a:srgbClr val="DFD293"/>
        </a:lt2>
        <a:accent1>
          <a:srgbClr val="FF6845"/>
        </a:accent1>
        <a:accent2>
          <a:srgbClr val="BE7960"/>
        </a:accent2>
        <a:accent3>
          <a:srgbClr val="C5AAAA"/>
        </a:accent3>
        <a:accent4>
          <a:srgbClr val="DADADA"/>
        </a:accent4>
        <a:accent5>
          <a:srgbClr val="FFB9B0"/>
        </a:accent5>
        <a:accent6>
          <a:srgbClr val="AC6D56"/>
        </a:accent6>
        <a:hlink>
          <a:srgbClr val="FFFFCC"/>
        </a:hlink>
        <a:folHlink>
          <a:srgbClr val="FFCC00"/>
        </a:folHlink>
      </a:clrScheme>
      <a:clrMap bg1="dk2" tx1="lt1" bg2="dk1" tx2="lt2" accent1="accent1" accent2="accent2" accent3="accent3" accent4="accent4" accent5="accent5" accent6="accent6" hlink="hlink" folHlink="folHlink"/>
    </a:extraClrScheme>
    <a:extraClrScheme>
      <a:clrScheme name="Stream 6">
        <a:dk1>
          <a:srgbClr val="5E4444"/>
        </a:dk1>
        <a:lt1>
          <a:srgbClr val="F7F3F3"/>
        </a:lt1>
        <a:dk2>
          <a:srgbClr val="8A6362"/>
        </a:dk2>
        <a:lt2>
          <a:srgbClr val="D8C1BA"/>
        </a:lt2>
        <a:accent1>
          <a:srgbClr val="CC6600"/>
        </a:accent1>
        <a:accent2>
          <a:srgbClr val="C16059"/>
        </a:accent2>
        <a:accent3>
          <a:srgbClr val="C4B7B7"/>
        </a:accent3>
        <a:accent4>
          <a:srgbClr val="D3D0D0"/>
        </a:accent4>
        <a:accent5>
          <a:srgbClr val="E2B8AA"/>
        </a:accent5>
        <a:accent6>
          <a:srgbClr val="AF5650"/>
        </a:accent6>
        <a:hlink>
          <a:srgbClr val="FFCC00"/>
        </a:hlink>
        <a:folHlink>
          <a:srgbClr val="CBB557"/>
        </a:folHlink>
      </a:clrScheme>
      <a:clrMap bg1="dk2" tx1="lt1" bg2="dk1" tx2="lt2" accent1="accent1" accent2="accent2" accent3="accent3" accent4="accent4" accent5="accent5" accent6="accent6" hlink="hlink" folHlink="folHlink"/>
    </a:extraClrScheme>
    <a:extraClrScheme>
      <a:clrScheme name="Stream 7">
        <a:dk1>
          <a:srgbClr val="7F6737"/>
        </a:dk1>
        <a:lt1>
          <a:srgbClr val="FFFFFF"/>
        </a:lt1>
        <a:dk2>
          <a:srgbClr val="BFA673"/>
        </a:dk2>
        <a:lt2>
          <a:srgbClr val="E6E3AA"/>
        </a:lt2>
        <a:accent1>
          <a:srgbClr val="FFCC00"/>
        </a:accent1>
        <a:accent2>
          <a:srgbClr val="808000"/>
        </a:accent2>
        <a:accent3>
          <a:srgbClr val="DCD0BC"/>
        </a:accent3>
        <a:accent4>
          <a:srgbClr val="DADADA"/>
        </a:accent4>
        <a:accent5>
          <a:srgbClr val="FFE2AA"/>
        </a:accent5>
        <a:accent6>
          <a:srgbClr val="737300"/>
        </a:accent6>
        <a:hlink>
          <a:srgbClr val="784700"/>
        </a:hlink>
        <a:folHlink>
          <a:srgbClr val="9A7200"/>
        </a:folHlink>
      </a:clrScheme>
      <a:clrMap bg1="dk2" tx1="lt1" bg2="dk1" tx2="lt2" accent1="accent1" accent2="accent2" accent3="accent3" accent4="accent4" accent5="accent5" accent6="accent6" hlink="hlink" folHlink="folHlink"/>
    </a:extraClrScheme>
    <a:extraClrScheme>
      <a:clrScheme name="Stream 8">
        <a:dk1>
          <a:srgbClr val="4B2500"/>
        </a:dk1>
        <a:lt1>
          <a:srgbClr val="F9F0D3"/>
        </a:lt1>
        <a:dk2>
          <a:srgbClr val="A69564"/>
        </a:dk2>
        <a:lt2>
          <a:srgbClr val="EFDEAF"/>
        </a:lt2>
        <a:accent1>
          <a:srgbClr val="FFFFE3"/>
        </a:accent1>
        <a:accent2>
          <a:srgbClr val="BFBFA7"/>
        </a:accent2>
        <a:accent3>
          <a:srgbClr val="FBF6E6"/>
        </a:accent3>
        <a:accent4>
          <a:srgbClr val="3F1E00"/>
        </a:accent4>
        <a:accent5>
          <a:srgbClr val="FFFFEF"/>
        </a:accent5>
        <a:accent6>
          <a:srgbClr val="ADAD97"/>
        </a:accent6>
        <a:hlink>
          <a:srgbClr val="7B6D47"/>
        </a:hlink>
        <a:folHlink>
          <a:srgbClr val="A99D2F"/>
        </a:folHlink>
      </a:clrScheme>
      <a:clrMap bg1="lt1" tx1="dk1" bg2="lt2" tx2="dk2" accent1="accent1" accent2="accent2" accent3="accent3" accent4="accent4" accent5="accent5" accent6="accent6" hlink="hlink" folHlink="folHlink"/>
    </a:extraClrScheme>
    <a:extraClrScheme>
      <a:clrScheme name="Stream 9">
        <a:dk1>
          <a:srgbClr val="000000"/>
        </a:dk1>
        <a:lt1>
          <a:srgbClr val="FFFFFF"/>
        </a:lt1>
        <a:dk2>
          <a:srgbClr val="000000"/>
        </a:dk2>
        <a:lt2>
          <a:srgbClr val="808080"/>
        </a:lt2>
        <a:accent1>
          <a:srgbClr val="CCECFF"/>
        </a:accent1>
        <a:accent2>
          <a:srgbClr val="333399"/>
        </a:accent2>
        <a:accent3>
          <a:srgbClr val="FFFFFF"/>
        </a:accent3>
        <a:accent4>
          <a:srgbClr val="000000"/>
        </a:accent4>
        <a:accent5>
          <a:srgbClr val="E2F4FF"/>
        </a:accent5>
        <a:accent6>
          <a:srgbClr val="2D2D8A"/>
        </a:accent6>
        <a:hlink>
          <a:srgbClr val="6600FF"/>
        </a:hlink>
        <a:folHlink>
          <a:srgbClr val="009900"/>
        </a:folHlink>
      </a:clrScheme>
      <a:clrMap bg1="lt1" tx1="dk1" bg2="lt2" tx2="dk2" accent1="accent1" accent2="accent2" accent3="accent3" accent4="accent4" accent5="accent5" accent6="accent6" hlink="hlink" folHlink="folHlink"/>
    </a:extraClrScheme>
    <a:extraClrScheme>
      <a:clrScheme name="Stream 10">
        <a:dk1>
          <a:srgbClr val="5C1F00"/>
        </a:dk1>
        <a:lt1>
          <a:srgbClr val="FFFFFF"/>
        </a:lt1>
        <a:dk2>
          <a:srgbClr val="8C0000"/>
        </a:dk2>
        <a:lt2>
          <a:srgbClr val="DFD293"/>
        </a:lt2>
        <a:accent1>
          <a:srgbClr val="FF6845"/>
        </a:accent1>
        <a:accent2>
          <a:srgbClr val="BE7960"/>
        </a:accent2>
        <a:accent3>
          <a:srgbClr val="C5AAAA"/>
        </a:accent3>
        <a:accent4>
          <a:srgbClr val="DADADA"/>
        </a:accent4>
        <a:accent5>
          <a:srgbClr val="FFB9B0"/>
        </a:accent5>
        <a:accent6>
          <a:srgbClr val="AC6D56"/>
        </a:accent6>
        <a:hlink>
          <a:srgbClr val="FFCC00"/>
        </a:hlink>
        <a:folHlink>
          <a:srgbClr val="FFCC00"/>
        </a:folHlink>
      </a:clrScheme>
      <a:clrMap bg1="dk2" tx1="lt1" bg2="dk1" tx2="lt2" accent1="accent1" accent2="accent2" accent3="accent3" accent4="accent4" accent5="accent5" accent6="accent6" hlink="hlink" folHlink="folHlink"/>
    </a:extraClrScheme>
    <a:extraClrScheme>
      <a:clrScheme name="Stream 11">
        <a:dk1>
          <a:srgbClr val="003300"/>
        </a:dk1>
        <a:lt1>
          <a:srgbClr val="FFFFFF"/>
        </a:lt1>
        <a:dk2>
          <a:srgbClr val="4D6A2A"/>
        </a:dk2>
        <a:lt2>
          <a:srgbClr val="CCFF99"/>
        </a:lt2>
        <a:accent1>
          <a:srgbClr val="33CC33"/>
        </a:accent1>
        <a:accent2>
          <a:srgbClr val="46562A"/>
        </a:accent2>
        <a:accent3>
          <a:srgbClr val="B2B9AC"/>
        </a:accent3>
        <a:accent4>
          <a:srgbClr val="DADADA"/>
        </a:accent4>
        <a:accent5>
          <a:srgbClr val="ADE2AD"/>
        </a:accent5>
        <a:accent6>
          <a:srgbClr val="3F4D25"/>
        </a:accent6>
        <a:hlink>
          <a:srgbClr val="CCCC00"/>
        </a:hlink>
        <a:folHlink>
          <a:srgbClr val="CCCC00"/>
        </a:folHlink>
      </a:clrScheme>
      <a:clrMap bg1="dk2" tx1="lt1" bg2="dk1" tx2="lt2" accent1="accent1" accent2="accent2" accent3="accent3" accent4="accent4" accent5="accent5" accent6="accent6" hlink="hlink" folHlink="folHlink"/>
    </a:extraClrScheme>
    <a:extraClrScheme>
      <a:clrScheme name="Stream 12">
        <a:dk1>
          <a:srgbClr val="7474A2"/>
        </a:dk1>
        <a:lt1>
          <a:srgbClr val="FFFFFF"/>
        </a:lt1>
        <a:dk2>
          <a:srgbClr val="5E5E8E"/>
        </a:dk2>
        <a:lt2>
          <a:srgbClr val="D1D1DF"/>
        </a:lt2>
        <a:accent1>
          <a:srgbClr val="CC66FF"/>
        </a:accent1>
        <a:accent2>
          <a:srgbClr val="6666FF"/>
        </a:accent2>
        <a:accent3>
          <a:srgbClr val="B6B6C6"/>
        </a:accent3>
        <a:accent4>
          <a:srgbClr val="DADADA"/>
        </a:accent4>
        <a:accent5>
          <a:srgbClr val="E2B8FF"/>
        </a:accent5>
        <a:accent6>
          <a:srgbClr val="5C5CE7"/>
        </a:accent6>
        <a:hlink>
          <a:srgbClr val="CC66FF"/>
        </a:hlink>
        <a:folHlink>
          <a:srgbClr val="CC66FF"/>
        </a:folHlink>
      </a:clrScheme>
      <a:clrMap bg1="dk2" tx1="lt1" bg2="dk1" tx2="lt2" accent1="accent1" accent2="accent2" accent3="accent3" accent4="accent4" accent5="accent5" accent6="accent6" hlink="hlink" folHlink="folHlink"/>
    </a:extraClrScheme>
    <a:extraClrScheme>
      <a:clrScheme name="Stream 13">
        <a:dk1>
          <a:srgbClr val="7474A2"/>
        </a:dk1>
        <a:lt1>
          <a:srgbClr val="FFFFFF"/>
        </a:lt1>
        <a:dk2>
          <a:srgbClr val="5E5E8E"/>
        </a:dk2>
        <a:lt2>
          <a:srgbClr val="D1D1DF"/>
        </a:lt2>
        <a:accent1>
          <a:srgbClr val="CC66FF"/>
        </a:accent1>
        <a:accent2>
          <a:srgbClr val="6666FF"/>
        </a:accent2>
        <a:accent3>
          <a:srgbClr val="B6B6C6"/>
        </a:accent3>
        <a:accent4>
          <a:srgbClr val="DADADA"/>
        </a:accent4>
        <a:accent5>
          <a:srgbClr val="E2B8FF"/>
        </a:accent5>
        <a:accent6>
          <a:srgbClr val="5C5CE7"/>
        </a:accent6>
        <a:hlink>
          <a:srgbClr val="CC00CC"/>
        </a:hlink>
        <a:folHlink>
          <a:srgbClr val="CC00CC"/>
        </a:folHlink>
      </a:clrScheme>
      <a:clrMap bg1="dk2" tx1="lt1" bg2="dk1" tx2="lt2" accent1="accent1" accent2="accent2" accent3="accent3" accent4="accent4" accent5="accent5" accent6="accent6" hlink="hlink" folHlink="folHlink"/>
    </a:extraClrScheme>
    <a:extraClrScheme>
      <a:clrScheme name="Stream 14">
        <a:dk1>
          <a:srgbClr val="7474A2"/>
        </a:dk1>
        <a:lt1>
          <a:srgbClr val="FFFFFF"/>
        </a:lt1>
        <a:dk2>
          <a:srgbClr val="5E5E8E"/>
        </a:dk2>
        <a:lt2>
          <a:srgbClr val="D1D1DF"/>
        </a:lt2>
        <a:accent1>
          <a:srgbClr val="CC66FF"/>
        </a:accent1>
        <a:accent2>
          <a:srgbClr val="6666FF"/>
        </a:accent2>
        <a:accent3>
          <a:srgbClr val="B6B6C6"/>
        </a:accent3>
        <a:accent4>
          <a:srgbClr val="DADADA"/>
        </a:accent4>
        <a:accent5>
          <a:srgbClr val="E2B8FF"/>
        </a:accent5>
        <a:accent6>
          <a:srgbClr val="5C5CE7"/>
        </a:accent6>
        <a:hlink>
          <a:srgbClr val="FF00FF"/>
        </a:hlink>
        <a:folHlink>
          <a:srgbClr val="FF00FF"/>
        </a:folHlink>
      </a:clrScheme>
      <a:clrMap bg1="dk2" tx1="lt1" bg2="dk1" tx2="lt2" accent1="accent1" accent2="accent2" accent3="accent3" accent4="accent4" accent5="accent5" accent6="accent6" hlink="hlink" folHlink="folHlink"/>
    </a:extraClrScheme>
    <a:extraClrScheme>
      <a:clrScheme name="Stream 15">
        <a:dk1>
          <a:srgbClr val="000000"/>
        </a:dk1>
        <a:lt1>
          <a:srgbClr val="FFFFFF"/>
        </a:lt1>
        <a:dk2>
          <a:srgbClr val="006B80"/>
        </a:dk2>
        <a:lt2>
          <a:srgbClr val="C1CB75"/>
        </a:lt2>
        <a:accent1>
          <a:srgbClr val="6F8406"/>
        </a:accent1>
        <a:accent2>
          <a:srgbClr val="D9E288"/>
        </a:accent2>
        <a:accent3>
          <a:srgbClr val="AABAC0"/>
        </a:accent3>
        <a:accent4>
          <a:srgbClr val="DADADA"/>
        </a:accent4>
        <a:accent5>
          <a:srgbClr val="BBC2AA"/>
        </a:accent5>
        <a:accent6>
          <a:srgbClr val="C4CD7B"/>
        </a:accent6>
        <a:hlink>
          <a:srgbClr val="C0FF73"/>
        </a:hlink>
        <a:folHlink>
          <a:srgbClr val="C0FF73"/>
        </a:folHlink>
      </a:clrScheme>
      <a:clrMap bg1="dk2" tx1="lt1" bg2="dk1" tx2="lt2" accent1="accent1" accent2="accent2" accent3="accent3" accent4="accent4" accent5="accent5" accent6="accent6" hlink="hlink" folHlink="folHlink"/>
    </a:extraClrScheme>
    <a:extraClrScheme>
      <a:clrScheme name="Stream 16">
        <a:dk1>
          <a:srgbClr val="FF9900"/>
        </a:dk1>
        <a:lt1>
          <a:srgbClr val="FFFFFF"/>
        </a:lt1>
        <a:dk2>
          <a:srgbClr val="FFCC66"/>
        </a:dk2>
        <a:lt2>
          <a:srgbClr val="CC6600"/>
        </a:lt2>
        <a:accent1>
          <a:srgbClr val="F05000"/>
        </a:accent1>
        <a:accent2>
          <a:srgbClr val="B28300"/>
        </a:accent2>
        <a:accent3>
          <a:srgbClr val="FFE2B8"/>
        </a:accent3>
        <a:accent4>
          <a:srgbClr val="DADADA"/>
        </a:accent4>
        <a:accent5>
          <a:srgbClr val="F6B3AA"/>
        </a:accent5>
        <a:accent6>
          <a:srgbClr val="A17600"/>
        </a:accent6>
        <a:hlink>
          <a:srgbClr val="008000"/>
        </a:hlink>
        <a:folHlink>
          <a:srgbClr val="00800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extured">
  <a:themeElements>
    <a:clrScheme name="Textured 10">
      <a:dk1>
        <a:srgbClr val="003300"/>
      </a:dk1>
      <a:lt1>
        <a:srgbClr val="FFFFFF"/>
      </a:lt1>
      <a:dk2>
        <a:srgbClr val="4D6A2A"/>
      </a:dk2>
      <a:lt2>
        <a:srgbClr val="CCFF99"/>
      </a:lt2>
      <a:accent1>
        <a:srgbClr val="33CC33"/>
      </a:accent1>
      <a:accent2>
        <a:srgbClr val="46562A"/>
      </a:accent2>
      <a:accent3>
        <a:srgbClr val="B2B9AC"/>
      </a:accent3>
      <a:accent4>
        <a:srgbClr val="DADADA"/>
      </a:accent4>
      <a:accent5>
        <a:srgbClr val="ADE2AD"/>
      </a:accent5>
      <a:accent6>
        <a:srgbClr val="3F4D25"/>
      </a:accent6>
      <a:hlink>
        <a:srgbClr val="CCCC00"/>
      </a:hlink>
      <a:folHlink>
        <a:srgbClr val="CCCC00"/>
      </a:folHlink>
    </a:clrScheme>
    <a:fontScheme name="Textured">
      <a:majorFont>
        <a:latin typeface="Tahoma"/>
        <a:ea typeface=""/>
        <a:cs typeface="Arial"/>
      </a:majorFont>
      <a:minorFont>
        <a:latin typeface="Tahoma"/>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Textured 1">
        <a:dk1>
          <a:srgbClr val="660000"/>
        </a:dk1>
        <a:lt1>
          <a:srgbClr val="FFFFFF"/>
        </a:lt1>
        <a:dk2>
          <a:srgbClr val="800000"/>
        </a:dk2>
        <a:lt2>
          <a:srgbClr val="FFFFCC"/>
        </a:lt2>
        <a:accent1>
          <a:srgbClr val="BE7960"/>
        </a:accent1>
        <a:accent2>
          <a:srgbClr val="CC6600"/>
        </a:accent2>
        <a:accent3>
          <a:srgbClr val="C0AAAA"/>
        </a:accent3>
        <a:accent4>
          <a:srgbClr val="DADADA"/>
        </a:accent4>
        <a:accent5>
          <a:srgbClr val="DBBEB6"/>
        </a:accent5>
        <a:accent6>
          <a:srgbClr val="B95C00"/>
        </a:accent6>
        <a:hlink>
          <a:srgbClr val="FFCC66"/>
        </a:hlink>
        <a:folHlink>
          <a:srgbClr val="CC3300"/>
        </a:folHlink>
      </a:clrScheme>
      <a:clrMap bg1="dk2" tx1="lt1" bg2="dk1" tx2="lt2" accent1="accent1" accent2="accent2" accent3="accent3" accent4="accent4" accent5="accent5" accent6="accent6" hlink="hlink" folHlink="folHlink"/>
    </a:extraClrScheme>
    <a:extraClrScheme>
      <a:clrScheme name="Textured 2">
        <a:dk1>
          <a:srgbClr val="003300"/>
        </a:dk1>
        <a:lt1>
          <a:srgbClr val="FFFFFF"/>
        </a:lt1>
        <a:dk2>
          <a:srgbClr val="4D6A2A"/>
        </a:dk2>
        <a:lt2>
          <a:srgbClr val="CCFF99"/>
        </a:lt2>
        <a:accent1>
          <a:srgbClr val="33CC33"/>
        </a:accent1>
        <a:accent2>
          <a:srgbClr val="46562A"/>
        </a:accent2>
        <a:accent3>
          <a:srgbClr val="B2B9AC"/>
        </a:accent3>
        <a:accent4>
          <a:srgbClr val="DADADA"/>
        </a:accent4>
        <a:accent5>
          <a:srgbClr val="ADE2AD"/>
        </a:accent5>
        <a:accent6>
          <a:srgbClr val="3F4D25"/>
        </a:accent6>
        <a:hlink>
          <a:srgbClr val="009999"/>
        </a:hlink>
        <a:folHlink>
          <a:srgbClr val="CCCC00"/>
        </a:folHlink>
      </a:clrScheme>
      <a:clrMap bg1="dk2" tx1="lt1" bg2="dk1" tx2="lt2" accent1="accent1" accent2="accent2" accent3="accent3" accent4="accent4" accent5="accent5" accent6="accent6" hlink="hlink" folHlink="folHlink"/>
    </a:extraClrScheme>
    <a:extraClrScheme>
      <a:clrScheme name="Textured 3">
        <a:dk1>
          <a:srgbClr val="4E4E74"/>
        </a:dk1>
        <a:lt1>
          <a:srgbClr val="FFFFFF"/>
        </a:lt1>
        <a:dk2>
          <a:srgbClr val="666699"/>
        </a:dk2>
        <a:lt2>
          <a:srgbClr val="FFFFCC"/>
        </a:lt2>
        <a:accent1>
          <a:srgbClr val="5E5884"/>
        </a:accent1>
        <a:accent2>
          <a:srgbClr val="8AB29D"/>
        </a:accent2>
        <a:accent3>
          <a:srgbClr val="B8B8CA"/>
        </a:accent3>
        <a:accent4>
          <a:srgbClr val="DADADA"/>
        </a:accent4>
        <a:accent5>
          <a:srgbClr val="B6B4C2"/>
        </a:accent5>
        <a:accent6>
          <a:srgbClr val="7DA18E"/>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Textured 4">
        <a:dk1>
          <a:srgbClr val="004E4C"/>
        </a:dk1>
        <a:lt1>
          <a:srgbClr val="FFFFFF"/>
        </a:lt1>
        <a:dk2>
          <a:srgbClr val="006666"/>
        </a:dk2>
        <a:lt2>
          <a:srgbClr val="FFFFCC"/>
        </a:lt2>
        <a:accent1>
          <a:srgbClr val="FFCC00"/>
        </a:accent1>
        <a:accent2>
          <a:srgbClr val="00B0AC"/>
        </a:accent2>
        <a:accent3>
          <a:srgbClr val="AAB8B8"/>
        </a:accent3>
        <a:accent4>
          <a:srgbClr val="DADADA"/>
        </a:accent4>
        <a:accent5>
          <a:srgbClr val="FFE2AA"/>
        </a:accent5>
        <a:accent6>
          <a:srgbClr val="009F9B"/>
        </a:accent6>
        <a:hlink>
          <a:srgbClr val="BA7C3E"/>
        </a:hlink>
        <a:folHlink>
          <a:srgbClr val="724C00"/>
        </a:folHlink>
      </a:clrScheme>
      <a:clrMap bg1="dk2" tx1="lt1" bg2="dk1" tx2="lt2" accent1="accent1" accent2="accent2" accent3="accent3" accent4="accent4" accent5="accent5" accent6="accent6" hlink="hlink" folHlink="folHlink"/>
    </a:extraClrScheme>
    <a:extraClrScheme>
      <a:clrScheme name="Textured 5">
        <a:dk1>
          <a:srgbClr val="003366"/>
        </a:dk1>
        <a:lt1>
          <a:srgbClr val="FFFFFF"/>
        </a:lt1>
        <a:dk2>
          <a:srgbClr val="2B5481"/>
        </a:dk2>
        <a:lt2>
          <a:srgbClr val="E5FFFF"/>
        </a:lt2>
        <a:accent1>
          <a:srgbClr val="009999"/>
        </a:accent1>
        <a:accent2>
          <a:srgbClr val="336699"/>
        </a:accent2>
        <a:accent3>
          <a:srgbClr val="ACB3C1"/>
        </a:accent3>
        <a:accent4>
          <a:srgbClr val="DADADA"/>
        </a:accent4>
        <a:accent5>
          <a:srgbClr val="AACACA"/>
        </a:accent5>
        <a:accent6>
          <a:srgbClr val="2D5C8A"/>
        </a:accent6>
        <a:hlink>
          <a:srgbClr val="00CCFF"/>
        </a:hlink>
        <a:folHlink>
          <a:srgbClr val="FFCC00"/>
        </a:folHlink>
      </a:clrScheme>
      <a:clrMap bg1="dk2" tx1="lt1" bg2="dk1" tx2="lt2" accent1="accent1" accent2="accent2" accent3="accent3" accent4="accent4" accent5="accent5" accent6="accent6" hlink="hlink" folHlink="folHlink"/>
    </a:extraClrScheme>
    <a:extraClrScheme>
      <a:clrScheme name="Textured 6">
        <a:dk1>
          <a:srgbClr val="080808"/>
        </a:dk1>
        <a:lt1>
          <a:srgbClr val="FFFFFF"/>
        </a:lt1>
        <a:dk2>
          <a:srgbClr val="4D4D4D"/>
        </a:dk2>
        <a:lt2>
          <a:srgbClr val="FFFFFF"/>
        </a:lt2>
        <a:accent1>
          <a:srgbClr val="666699"/>
        </a:accent1>
        <a:accent2>
          <a:srgbClr val="3366CC"/>
        </a:accent2>
        <a:accent3>
          <a:srgbClr val="B2B2B2"/>
        </a:accent3>
        <a:accent4>
          <a:srgbClr val="DADADA"/>
        </a:accent4>
        <a:accent5>
          <a:srgbClr val="B8B8CA"/>
        </a:accent5>
        <a:accent6>
          <a:srgbClr val="2D5CB9"/>
        </a:accent6>
        <a:hlink>
          <a:srgbClr val="00CCFF"/>
        </a:hlink>
        <a:folHlink>
          <a:srgbClr val="CCCCFF"/>
        </a:folHlink>
      </a:clrScheme>
      <a:clrMap bg1="dk2" tx1="lt1" bg2="dk1" tx2="lt2" accent1="accent1" accent2="accent2" accent3="accent3" accent4="accent4" accent5="accent5" accent6="accent6" hlink="hlink" folHlink="folHlink"/>
    </a:extraClrScheme>
    <a:extraClrScheme>
      <a:clrScheme name="Textured 7">
        <a:dk1>
          <a:srgbClr val="000000"/>
        </a:dk1>
        <a:lt1>
          <a:srgbClr val="DBDAC2"/>
        </a:lt1>
        <a:dk2>
          <a:srgbClr val="827F4C"/>
        </a:dk2>
        <a:lt2>
          <a:srgbClr val="C0BC94"/>
        </a:lt2>
        <a:accent1>
          <a:srgbClr val="AAA578"/>
        </a:accent1>
        <a:accent2>
          <a:srgbClr val="A2A4AC"/>
        </a:accent2>
        <a:accent3>
          <a:srgbClr val="EAEADD"/>
        </a:accent3>
        <a:accent4>
          <a:srgbClr val="000000"/>
        </a:accent4>
        <a:accent5>
          <a:srgbClr val="D2CFBE"/>
        </a:accent5>
        <a:accent6>
          <a:srgbClr val="92949B"/>
        </a:accent6>
        <a:hlink>
          <a:srgbClr val="5B8800"/>
        </a:hlink>
        <a:folHlink>
          <a:srgbClr val="686532"/>
        </a:folHlink>
      </a:clrScheme>
      <a:clrMap bg1="lt1" tx1="dk1" bg2="lt2" tx2="dk2" accent1="accent1" accent2="accent2" accent3="accent3" accent4="accent4" accent5="accent5" accent6="accent6" hlink="hlink" folHlink="folHlink"/>
    </a:extraClrScheme>
    <a:extraClrScheme>
      <a:clrScheme name="Textured 8">
        <a:dk1>
          <a:srgbClr val="000000"/>
        </a:dk1>
        <a:lt1>
          <a:srgbClr val="DCE8F4"/>
        </a:lt1>
        <a:dk2>
          <a:srgbClr val="7B9CB5"/>
        </a:dk2>
        <a:lt2>
          <a:srgbClr val="969696"/>
        </a:lt2>
        <a:accent1>
          <a:srgbClr val="FFFFFF"/>
        </a:accent1>
        <a:accent2>
          <a:srgbClr val="00BAB6"/>
        </a:accent2>
        <a:accent3>
          <a:srgbClr val="EBF2F8"/>
        </a:accent3>
        <a:accent4>
          <a:srgbClr val="000000"/>
        </a:accent4>
        <a:accent5>
          <a:srgbClr val="FFFFFF"/>
        </a:accent5>
        <a:accent6>
          <a:srgbClr val="00A8A5"/>
        </a:accent6>
        <a:hlink>
          <a:srgbClr val="8A8AD8"/>
        </a:hlink>
        <a:folHlink>
          <a:srgbClr val="242492"/>
        </a:folHlink>
      </a:clrScheme>
      <a:clrMap bg1="lt1" tx1="dk1" bg2="lt2" tx2="dk2" accent1="accent1" accent2="accent2" accent3="accent3" accent4="accent4" accent5="accent5" accent6="accent6" hlink="hlink" folHlink="folHlink"/>
    </a:extraClrScheme>
    <a:extraClrScheme>
      <a:clrScheme name="Textured 9">
        <a:dk1>
          <a:srgbClr val="5C1F00"/>
        </a:dk1>
        <a:lt1>
          <a:srgbClr val="FFFFFF"/>
        </a:lt1>
        <a:dk2>
          <a:srgbClr val="8C0000"/>
        </a:dk2>
        <a:lt2>
          <a:srgbClr val="DFD293"/>
        </a:lt2>
        <a:accent1>
          <a:srgbClr val="FF6845"/>
        </a:accent1>
        <a:accent2>
          <a:srgbClr val="BE7960"/>
        </a:accent2>
        <a:accent3>
          <a:srgbClr val="C5AAAA"/>
        </a:accent3>
        <a:accent4>
          <a:srgbClr val="DADADA"/>
        </a:accent4>
        <a:accent5>
          <a:srgbClr val="FFB9B0"/>
        </a:accent5>
        <a:accent6>
          <a:srgbClr val="AC6D56"/>
        </a:accent6>
        <a:hlink>
          <a:srgbClr val="FFCC00"/>
        </a:hlink>
        <a:folHlink>
          <a:srgbClr val="FFCC00"/>
        </a:folHlink>
      </a:clrScheme>
      <a:clrMap bg1="dk2" tx1="lt1" bg2="dk1" tx2="lt2" accent1="accent1" accent2="accent2" accent3="accent3" accent4="accent4" accent5="accent5" accent6="accent6" hlink="hlink" folHlink="folHlink"/>
    </a:extraClrScheme>
    <a:extraClrScheme>
      <a:clrScheme name="Textured 10">
        <a:dk1>
          <a:srgbClr val="003300"/>
        </a:dk1>
        <a:lt1>
          <a:srgbClr val="FFFFFF"/>
        </a:lt1>
        <a:dk2>
          <a:srgbClr val="4D6A2A"/>
        </a:dk2>
        <a:lt2>
          <a:srgbClr val="CCFF99"/>
        </a:lt2>
        <a:accent1>
          <a:srgbClr val="33CC33"/>
        </a:accent1>
        <a:accent2>
          <a:srgbClr val="46562A"/>
        </a:accent2>
        <a:accent3>
          <a:srgbClr val="B2B9AC"/>
        </a:accent3>
        <a:accent4>
          <a:srgbClr val="DADADA"/>
        </a:accent4>
        <a:accent5>
          <a:srgbClr val="ADE2AD"/>
        </a:accent5>
        <a:accent6>
          <a:srgbClr val="3F4D25"/>
        </a:accent6>
        <a:hlink>
          <a:srgbClr val="CCCC00"/>
        </a:hlink>
        <a:folHlink>
          <a:srgbClr val="CCCC00"/>
        </a:folHlink>
      </a:clrScheme>
      <a:clrMap bg1="dk2" tx1="lt1" bg2="dk1" tx2="lt2" accent1="accent1" accent2="accent2" accent3="accent3" accent4="accent4" accent5="accent5" accent6="accent6" hlink="hlink" folHlink="folHlink"/>
    </a:extraClrScheme>
    <a:extraClrScheme>
      <a:clrScheme name="Textured 11">
        <a:dk1>
          <a:srgbClr val="7474A2"/>
        </a:dk1>
        <a:lt1>
          <a:srgbClr val="FFFFFF"/>
        </a:lt1>
        <a:dk2>
          <a:srgbClr val="5E5E8E"/>
        </a:dk2>
        <a:lt2>
          <a:srgbClr val="D1D1DF"/>
        </a:lt2>
        <a:accent1>
          <a:srgbClr val="CC66FF"/>
        </a:accent1>
        <a:accent2>
          <a:srgbClr val="6666FF"/>
        </a:accent2>
        <a:accent3>
          <a:srgbClr val="B6B6C6"/>
        </a:accent3>
        <a:accent4>
          <a:srgbClr val="DADADA"/>
        </a:accent4>
        <a:accent5>
          <a:srgbClr val="E2B8FF"/>
        </a:accent5>
        <a:accent6>
          <a:srgbClr val="5C5CE7"/>
        </a:accent6>
        <a:hlink>
          <a:srgbClr val="CC66FF"/>
        </a:hlink>
        <a:folHlink>
          <a:srgbClr val="CC66FF"/>
        </a:folHlink>
      </a:clrScheme>
      <a:clrMap bg1="dk2" tx1="lt1" bg2="dk1" tx2="lt2" accent1="accent1" accent2="accent2" accent3="accent3" accent4="accent4" accent5="accent5" accent6="accent6" hlink="hlink" folHlink="folHlink"/>
    </a:extraClrScheme>
    <a:extraClrScheme>
      <a:clrScheme name="Textured 12">
        <a:dk1>
          <a:srgbClr val="7474A2"/>
        </a:dk1>
        <a:lt1>
          <a:srgbClr val="FFFFFF"/>
        </a:lt1>
        <a:dk2>
          <a:srgbClr val="5E5E8E"/>
        </a:dk2>
        <a:lt2>
          <a:srgbClr val="D1D1DF"/>
        </a:lt2>
        <a:accent1>
          <a:srgbClr val="CC66FF"/>
        </a:accent1>
        <a:accent2>
          <a:srgbClr val="6666FF"/>
        </a:accent2>
        <a:accent3>
          <a:srgbClr val="B6B6C6"/>
        </a:accent3>
        <a:accent4>
          <a:srgbClr val="DADADA"/>
        </a:accent4>
        <a:accent5>
          <a:srgbClr val="E2B8FF"/>
        </a:accent5>
        <a:accent6>
          <a:srgbClr val="5C5CE7"/>
        </a:accent6>
        <a:hlink>
          <a:srgbClr val="CC00CC"/>
        </a:hlink>
        <a:folHlink>
          <a:srgbClr val="CC00CC"/>
        </a:folHlink>
      </a:clrScheme>
      <a:clrMap bg1="dk2" tx1="lt1" bg2="dk1" tx2="lt2" accent1="accent1" accent2="accent2" accent3="accent3" accent4="accent4" accent5="accent5" accent6="accent6" hlink="hlink" folHlink="folHlink"/>
    </a:extraClrScheme>
    <a:extraClrScheme>
      <a:clrScheme name="Textured 13">
        <a:dk1>
          <a:srgbClr val="7474A2"/>
        </a:dk1>
        <a:lt1>
          <a:srgbClr val="FFFFFF"/>
        </a:lt1>
        <a:dk2>
          <a:srgbClr val="5E5E8E"/>
        </a:dk2>
        <a:lt2>
          <a:srgbClr val="D1D1DF"/>
        </a:lt2>
        <a:accent1>
          <a:srgbClr val="CC66FF"/>
        </a:accent1>
        <a:accent2>
          <a:srgbClr val="6666FF"/>
        </a:accent2>
        <a:accent3>
          <a:srgbClr val="B6B6C6"/>
        </a:accent3>
        <a:accent4>
          <a:srgbClr val="DADADA"/>
        </a:accent4>
        <a:accent5>
          <a:srgbClr val="E2B8FF"/>
        </a:accent5>
        <a:accent6>
          <a:srgbClr val="5C5CE7"/>
        </a:accent6>
        <a:hlink>
          <a:srgbClr val="FF00FF"/>
        </a:hlink>
        <a:folHlink>
          <a:srgbClr val="FF00FF"/>
        </a:folHlink>
      </a:clrScheme>
      <a:clrMap bg1="dk2" tx1="lt1" bg2="dk1" tx2="lt2" accent1="accent1" accent2="accent2" accent3="accent3" accent4="accent4" accent5="accent5" accent6="accent6" hlink="hlink" folHlink="folHlink"/>
    </a:extraClrScheme>
    <a:extraClrScheme>
      <a:clrScheme name="Textured 14">
        <a:dk1>
          <a:srgbClr val="000000"/>
        </a:dk1>
        <a:lt1>
          <a:srgbClr val="FFFFFF"/>
        </a:lt1>
        <a:dk2>
          <a:srgbClr val="006B80"/>
        </a:dk2>
        <a:lt2>
          <a:srgbClr val="C1CB75"/>
        </a:lt2>
        <a:accent1>
          <a:srgbClr val="6F8406"/>
        </a:accent1>
        <a:accent2>
          <a:srgbClr val="D9E288"/>
        </a:accent2>
        <a:accent3>
          <a:srgbClr val="AABAC0"/>
        </a:accent3>
        <a:accent4>
          <a:srgbClr val="DADADA"/>
        </a:accent4>
        <a:accent5>
          <a:srgbClr val="BBC2AA"/>
        </a:accent5>
        <a:accent6>
          <a:srgbClr val="C4CD7B"/>
        </a:accent6>
        <a:hlink>
          <a:srgbClr val="C0FF73"/>
        </a:hlink>
        <a:folHlink>
          <a:srgbClr val="C0FF73"/>
        </a:folHlink>
      </a:clrScheme>
      <a:clrMap bg1="dk2" tx1="lt1" bg2="dk1" tx2="lt2" accent1="accent1" accent2="accent2" accent3="accent3" accent4="accent4" accent5="accent5" accent6="accent6" hlink="hlink" folHlink="folHlink"/>
    </a:extraClrScheme>
    <a:extraClrScheme>
      <a:clrScheme name="Textured 15">
        <a:dk1>
          <a:srgbClr val="FF9900"/>
        </a:dk1>
        <a:lt1>
          <a:srgbClr val="FFFFFF"/>
        </a:lt1>
        <a:dk2>
          <a:srgbClr val="FFCC66"/>
        </a:dk2>
        <a:lt2>
          <a:srgbClr val="CC6600"/>
        </a:lt2>
        <a:accent1>
          <a:srgbClr val="F05000"/>
        </a:accent1>
        <a:accent2>
          <a:srgbClr val="B28300"/>
        </a:accent2>
        <a:accent3>
          <a:srgbClr val="FFE2B8"/>
        </a:accent3>
        <a:accent4>
          <a:srgbClr val="DADADA"/>
        </a:accent4>
        <a:accent5>
          <a:srgbClr val="F6B3AA"/>
        </a:accent5>
        <a:accent6>
          <a:srgbClr val="A17600"/>
        </a:accent6>
        <a:hlink>
          <a:srgbClr val="008000"/>
        </a:hlink>
        <a:folHlink>
          <a:srgbClr val="00800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Glass Layers">
  <a:themeElements>
    <a:clrScheme name="Glass Layers 15">
      <a:dk1>
        <a:srgbClr val="FF9900"/>
      </a:dk1>
      <a:lt1>
        <a:srgbClr val="FFFFFF"/>
      </a:lt1>
      <a:dk2>
        <a:srgbClr val="FFCC66"/>
      </a:dk2>
      <a:lt2>
        <a:srgbClr val="CC6600"/>
      </a:lt2>
      <a:accent1>
        <a:srgbClr val="F05000"/>
      </a:accent1>
      <a:accent2>
        <a:srgbClr val="B28300"/>
      </a:accent2>
      <a:accent3>
        <a:srgbClr val="FFE2B8"/>
      </a:accent3>
      <a:accent4>
        <a:srgbClr val="DADADA"/>
      </a:accent4>
      <a:accent5>
        <a:srgbClr val="F6B3AA"/>
      </a:accent5>
      <a:accent6>
        <a:srgbClr val="A17600"/>
      </a:accent6>
      <a:hlink>
        <a:srgbClr val="008000"/>
      </a:hlink>
      <a:folHlink>
        <a:srgbClr val="008000"/>
      </a:folHlink>
    </a:clrScheme>
    <a:fontScheme name="Glass Layers">
      <a:majorFont>
        <a:latin typeface="Arial Black"/>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Glass Layers 1">
        <a:dk1>
          <a:srgbClr val="FF9900"/>
        </a:dk1>
        <a:lt1>
          <a:srgbClr val="FFFFFF"/>
        </a:lt1>
        <a:dk2>
          <a:srgbClr val="FFCC66"/>
        </a:dk2>
        <a:lt2>
          <a:srgbClr val="CC6600"/>
        </a:lt2>
        <a:accent1>
          <a:srgbClr val="F05000"/>
        </a:accent1>
        <a:accent2>
          <a:srgbClr val="B28300"/>
        </a:accent2>
        <a:accent3>
          <a:srgbClr val="FFE2B8"/>
        </a:accent3>
        <a:accent4>
          <a:srgbClr val="DADADA"/>
        </a:accent4>
        <a:accent5>
          <a:srgbClr val="F6B3AA"/>
        </a:accent5>
        <a:accent6>
          <a:srgbClr val="A17600"/>
        </a:accent6>
        <a:hlink>
          <a:srgbClr val="99CC00"/>
        </a:hlink>
        <a:folHlink>
          <a:srgbClr val="008000"/>
        </a:folHlink>
      </a:clrScheme>
      <a:clrMap bg1="dk2" tx1="lt1" bg2="dk1" tx2="lt2" accent1="accent1" accent2="accent2" accent3="accent3" accent4="accent4" accent5="accent5" accent6="accent6" hlink="hlink" folHlink="folHlink"/>
    </a:extraClrScheme>
    <a:extraClrScheme>
      <a:clrScheme name="Glass Layers 2">
        <a:dk1>
          <a:srgbClr val="BB5F03"/>
        </a:dk1>
        <a:lt1>
          <a:srgbClr val="FFFFFF"/>
        </a:lt1>
        <a:dk2>
          <a:srgbClr val="993300"/>
        </a:dk2>
        <a:lt2>
          <a:srgbClr val="FEEC94"/>
        </a:lt2>
        <a:accent1>
          <a:srgbClr val="FF9900"/>
        </a:accent1>
        <a:accent2>
          <a:srgbClr val="B76A03"/>
        </a:accent2>
        <a:accent3>
          <a:srgbClr val="CAADAA"/>
        </a:accent3>
        <a:accent4>
          <a:srgbClr val="DADADA"/>
        </a:accent4>
        <a:accent5>
          <a:srgbClr val="FFCAAA"/>
        </a:accent5>
        <a:accent6>
          <a:srgbClr val="A65F02"/>
        </a:accent6>
        <a:hlink>
          <a:srgbClr val="FFFF00"/>
        </a:hlink>
        <a:folHlink>
          <a:srgbClr val="FFFF99"/>
        </a:folHlink>
      </a:clrScheme>
      <a:clrMap bg1="dk2" tx1="lt1" bg2="dk1" tx2="lt2" accent1="accent1" accent2="accent2" accent3="accent3" accent4="accent4" accent5="accent5" accent6="accent6" hlink="hlink" folHlink="folHlink"/>
    </a:extraClrScheme>
    <a:extraClrScheme>
      <a:clrScheme name="Glass Layers 3">
        <a:dk1>
          <a:srgbClr val="56925A"/>
        </a:dk1>
        <a:lt1>
          <a:srgbClr val="FFFFFF"/>
        </a:lt1>
        <a:dk2>
          <a:srgbClr val="6FB56D"/>
        </a:dk2>
        <a:lt2>
          <a:srgbClr val="FFFFCC"/>
        </a:lt2>
        <a:accent1>
          <a:srgbClr val="2B877C"/>
        </a:accent1>
        <a:accent2>
          <a:srgbClr val="5A9A5F"/>
        </a:accent2>
        <a:accent3>
          <a:srgbClr val="BBD7BA"/>
        </a:accent3>
        <a:accent4>
          <a:srgbClr val="DADADA"/>
        </a:accent4>
        <a:accent5>
          <a:srgbClr val="ACC3BF"/>
        </a:accent5>
        <a:accent6>
          <a:srgbClr val="518B55"/>
        </a:accent6>
        <a:hlink>
          <a:srgbClr val="99FF33"/>
        </a:hlink>
        <a:folHlink>
          <a:srgbClr val="DDFFBB"/>
        </a:folHlink>
      </a:clrScheme>
      <a:clrMap bg1="dk2" tx1="lt1" bg2="dk1" tx2="lt2" accent1="accent1" accent2="accent2" accent3="accent3" accent4="accent4" accent5="accent5" accent6="accent6" hlink="hlink" folHlink="folHlink"/>
    </a:extraClrScheme>
    <a:extraClrScheme>
      <a:clrScheme name="Glass Layers 4">
        <a:dk1>
          <a:srgbClr val="006600"/>
        </a:dk1>
        <a:lt1>
          <a:srgbClr val="FFFFFF"/>
        </a:lt1>
        <a:dk2>
          <a:srgbClr val="008000"/>
        </a:dk2>
        <a:lt2>
          <a:srgbClr val="FFFFB7"/>
        </a:lt2>
        <a:accent1>
          <a:srgbClr val="99CC00"/>
        </a:accent1>
        <a:accent2>
          <a:srgbClr val="00CC00"/>
        </a:accent2>
        <a:accent3>
          <a:srgbClr val="AAC0AA"/>
        </a:accent3>
        <a:accent4>
          <a:srgbClr val="DADADA"/>
        </a:accent4>
        <a:accent5>
          <a:srgbClr val="CAE2AA"/>
        </a:accent5>
        <a:accent6>
          <a:srgbClr val="00B900"/>
        </a:accent6>
        <a:hlink>
          <a:srgbClr val="99FF66"/>
        </a:hlink>
        <a:folHlink>
          <a:srgbClr val="FFFF66"/>
        </a:folHlink>
      </a:clrScheme>
      <a:clrMap bg1="dk2" tx1="lt1" bg2="dk1" tx2="lt2" accent1="accent1" accent2="accent2" accent3="accent3" accent4="accent4" accent5="accent5" accent6="accent6" hlink="hlink" folHlink="folHlink"/>
    </a:extraClrScheme>
    <a:extraClrScheme>
      <a:clrScheme name="Glass Layers 5">
        <a:dk1>
          <a:srgbClr val="000000"/>
        </a:dk1>
        <a:lt1>
          <a:srgbClr val="CCECFF"/>
        </a:lt1>
        <a:dk2>
          <a:srgbClr val="000000"/>
        </a:dk2>
        <a:lt2>
          <a:srgbClr val="D6EDEE"/>
        </a:lt2>
        <a:accent1>
          <a:srgbClr val="E8F0F4"/>
        </a:accent1>
        <a:accent2>
          <a:srgbClr val="8EAAFA"/>
        </a:accent2>
        <a:accent3>
          <a:srgbClr val="E2F4FF"/>
        </a:accent3>
        <a:accent4>
          <a:srgbClr val="000000"/>
        </a:accent4>
        <a:accent5>
          <a:srgbClr val="F2F6F8"/>
        </a:accent5>
        <a:accent6>
          <a:srgbClr val="809AE3"/>
        </a:accent6>
        <a:hlink>
          <a:srgbClr val="0066FF"/>
        </a:hlink>
        <a:folHlink>
          <a:srgbClr val="9947FD"/>
        </a:folHlink>
      </a:clrScheme>
      <a:clrMap bg1="lt1" tx1="dk1" bg2="lt2" tx2="dk2" accent1="accent1" accent2="accent2" accent3="accent3" accent4="accent4" accent5="accent5" accent6="accent6" hlink="hlink" folHlink="folHlink"/>
    </a:extraClrScheme>
    <a:extraClrScheme>
      <a:clrScheme name="Glass Layers 6">
        <a:dk1>
          <a:srgbClr val="48486A"/>
        </a:dk1>
        <a:lt1>
          <a:srgbClr val="FFFFFF"/>
        </a:lt1>
        <a:dk2>
          <a:srgbClr val="000099"/>
        </a:dk2>
        <a:lt2>
          <a:srgbClr val="F8F8F8"/>
        </a:lt2>
        <a:accent1>
          <a:srgbClr val="6699FF"/>
        </a:accent1>
        <a:accent2>
          <a:srgbClr val="0000FF"/>
        </a:accent2>
        <a:accent3>
          <a:srgbClr val="AAAACA"/>
        </a:accent3>
        <a:accent4>
          <a:srgbClr val="DADADA"/>
        </a:accent4>
        <a:accent5>
          <a:srgbClr val="B8CAFF"/>
        </a:accent5>
        <a:accent6>
          <a:srgbClr val="0000E7"/>
        </a:accent6>
        <a:hlink>
          <a:srgbClr val="3DCCFF"/>
        </a:hlink>
        <a:folHlink>
          <a:srgbClr val="CCECFF"/>
        </a:folHlink>
      </a:clrScheme>
      <a:clrMap bg1="dk2" tx1="lt1" bg2="dk1" tx2="lt2" accent1="accent1" accent2="accent2" accent3="accent3" accent4="accent4" accent5="accent5" accent6="accent6" hlink="hlink" folHlink="folHlink"/>
    </a:extraClrScheme>
    <a:extraClrScheme>
      <a:clrScheme name="Glass Layers 7">
        <a:dk1>
          <a:srgbClr val="573F8B"/>
        </a:dk1>
        <a:lt1>
          <a:srgbClr val="FFFFFF"/>
        </a:lt1>
        <a:dk2>
          <a:srgbClr val="666699"/>
        </a:dk2>
        <a:lt2>
          <a:srgbClr val="D9D9FF"/>
        </a:lt2>
        <a:accent1>
          <a:srgbClr val="CC99FF"/>
        </a:accent1>
        <a:accent2>
          <a:srgbClr val="9933FF"/>
        </a:accent2>
        <a:accent3>
          <a:srgbClr val="B8B8CA"/>
        </a:accent3>
        <a:accent4>
          <a:srgbClr val="DADADA"/>
        </a:accent4>
        <a:accent5>
          <a:srgbClr val="E2CAFF"/>
        </a:accent5>
        <a:accent6>
          <a:srgbClr val="8A2DE7"/>
        </a:accent6>
        <a:hlink>
          <a:srgbClr val="99F3FF"/>
        </a:hlink>
        <a:folHlink>
          <a:srgbClr val="CCCCFF"/>
        </a:folHlink>
      </a:clrScheme>
      <a:clrMap bg1="dk2" tx1="lt1" bg2="dk1" tx2="lt2" accent1="accent1" accent2="accent2" accent3="accent3" accent4="accent4" accent5="accent5" accent6="accent6" hlink="hlink" folHlink="folHlink"/>
    </a:extraClrScheme>
    <a:extraClrScheme>
      <a:clrScheme name="Glass Layers 8">
        <a:dk1>
          <a:srgbClr val="000000"/>
        </a:dk1>
        <a:lt1>
          <a:srgbClr val="EAEAEA"/>
        </a:lt1>
        <a:dk2>
          <a:srgbClr val="000000"/>
        </a:dk2>
        <a:lt2>
          <a:srgbClr val="C1C2CB"/>
        </a:lt2>
        <a:accent1>
          <a:srgbClr val="F1F1F7"/>
        </a:accent1>
        <a:accent2>
          <a:srgbClr val="8C8CB4"/>
        </a:accent2>
        <a:accent3>
          <a:srgbClr val="F3F3F3"/>
        </a:accent3>
        <a:accent4>
          <a:srgbClr val="000000"/>
        </a:accent4>
        <a:accent5>
          <a:srgbClr val="F7F7FA"/>
        </a:accent5>
        <a:accent6>
          <a:srgbClr val="7E7EA3"/>
        </a:accent6>
        <a:hlink>
          <a:srgbClr val="A3FFFF"/>
        </a:hlink>
        <a:folHlink>
          <a:srgbClr val="9E99FF"/>
        </a:folHlink>
      </a:clrScheme>
      <a:clrMap bg1="lt1" tx1="dk1" bg2="lt2" tx2="dk2" accent1="accent1" accent2="accent2" accent3="accent3" accent4="accent4" accent5="accent5" accent6="accent6" hlink="hlink" folHlink="folHlink"/>
    </a:extraClrScheme>
    <a:extraClrScheme>
      <a:clrScheme name="Glass Layers 9">
        <a:dk1>
          <a:srgbClr val="5C1F00"/>
        </a:dk1>
        <a:lt1>
          <a:srgbClr val="FFFFFF"/>
        </a:lt1>
        <a:dk2>
          <a:srgbClr val="8C0000"/>
        </a:dk2>
        <a:lt2>
          <a:srgbClr val="DFD293"/>
        </a:lt2>
        <a:accent1>
          <a:srgbClr val="FF6845"/>
        </a:accent1>
        <a:accent2>
          <a:srgbClr val="BE7960"/>
        </a:accent2>
        <a:accent3>
          <a:srgbClr val="C5AAAA"/>
        </a:accent3>
        <a:accent4>
          <a:srgbClr val="DADADA"/>
        </a:accent4>
        <a:accent5>
          <a:srgbClr val="FFB9B0"/>
        </a:accent5>
        <a:accent6>
          <a:srgbClr val="AC6D56"/>
        </a:accent6>
        <a:hlink>
          <a:srgbClr val="FFCC00"/>
        </a:hlink>
        <a:folHlink>
          <a:srgbClr val="FFCC00"/>
        </a:folHlink>
      </a:clrScheme>
      <a:clrMap bg1="dk2" tx1="lt1" bg2="dk1" tx2="lt2" accent1="accent1" accent2="accent2" accent3="accent3" accent4="accent4" accent5="accent5" accent6="accent6" hlink="hlink" folHlink="folHlink"/>
    </a:extraClrScheme>
    <a:extraClrScheme>
      <a:clrScheme name="Glass Layers 10">
        <a:dk1>
          <a:srgbClr val="003300"/>
        </a:dk1>
        <a:lt1>
          <a:srgbClr val="FFFFFF"/>
        </a:lt1>
        <a:dk2>
          <a:srgbClr val="4D6A2A"/>
        </a:dk2>
        <a:lt2>
          <a:srgbClr val="CCFF99"/>
        </a:lt2>
        <a:accent1>
          <a:srgbClr val="33CC33"/>
        </a:accent1>
        <a:accent2>
          <a:srgbClr val="46562A"/>
        </a:accent2>
        <a:accent3>
          <a:srgbClr val="B2B9AC"/>
        </a:accent3>
        <a:accent4>
          <a:srgbClr val="DADADA"/>
        </a:accent4>
        <a:accent5>
          <a:srgbClr val="ADE2AD"/>
        </a:accent5>
        <a:accent6>
          <a:srgbClr val="3F4D25"/>
        </a:accent6>
        <a:hlink>
          <a:srgbClr val="CCCC00"/>
        </a:hlink>
        <a:folHlink>
          <a:srgbClr val="CCCC00"/>
        </a:folHlink>
      </a:clrScheme>
      <a:clrMap bg1="dk2" tx1="lt1" bg2="dk1" tx2="lt2" accent1="accent1" accent2="accent2" accent3="accent3" accent4="accent4" accent5="accent5" accent6="accent6" hlink="hlink" folHlink="folHlink"/>
    </a:extraClrScheme>
    <a:extraClrScheme>
      <a:clrScheme name="Glass Layers 11">
        <a:dk1>
          <a:srgbClr val="7474A2"/>
        </a:dk1>
        <a:lt1>
          <a:srgbClr val="FFFFFF"/>
        </a:lt1>
        <a:dk2>
          <a:srgbClr val="5E5E8E"/>
        </a:dk2>
        <a:lt2>
          <a:srgbClr val="D1D1DF"/>
        </a:lt2>
        <a:accent1>
          <a:srgbClr val="CC66FF"/>
        </a:accent1>
        <a:accent2>
          <a:srgbClr val="6666FF"/>
        </a:accent2>
        <a:accent3>
          <a:srgbClr val="B6B6C6"/>
        </a:accent3>
        <a:accent4>
          <a:srgbClr val="DADADA"/>
        </a:accent4>
        <a:accent5>
          <a:srgbClr val="E2B8FF"/>
        </a:accent5>
        <a:accent6>
          <a:srgbClr val="5C5CE7"/>
        </a:accent6>
        <a:hlink>
          <a:srgbClr val="CC66FF"/>
        </a:hlink>
        <a:folHlink>
          <a:srgbClr val="CC66FF"/>
        </a:folHlink>
      </a:clrScheme>
      <a:clrMap bg1="dk2" tx1="lt1" bg2="dk1" tx2="lt2" accent1="accent1" accent2="accent2" accent3="accent3" accent4="accent4" accent5="accent5" accent6="accent6" hlink="hlink" folHlink="folHlink"/>
    </a:extraClrScheme>
    <a:extraClrScheme>
      <a:clrScheme name="Glass Layers 12">
        <a:dk1>
          <a:srgbClr val="7474A2"/>
        </a:dk1>
        <a:lt1>
          <a:srgbClr val="FFFFFF"/>
        </a:lt1>
        <a:dk2>
          <a:srgbClr val="5E5E8E"/>
        </a:dk2>
        <a:lt2>
          <a:srgbClr val="D1D1DF"/>
        </a:lt2>
        <a:accent1>
          <a:srgbClr val="CC66FF"/>
        </a:accent1>
        <a:accent2>
          <a:srgbClr val="6666FF"/>
        </a:accent2>
        <a:accent3>
          <a:srgbClr val="B6B6C6"/>
        </a:accent3>
        <a:accent4>
          <a:srgbClr val="DADADA"/>
        </a:accent4>
        <a:accent5>
          <a:srgbClr val="E2B8FF"/>
        </a:accent5>
        <a:accent6>
          <a:srgbClr val="5C5CE7"/>
        </a:accent6>
        <a:hlink>
          <a:srgbClr val="CC00CC"/>
        </a:hlink>
        <a:folHlink>
          <a:srgbClr val="CC00CC"/>
        </a:folHlink>
      </a:clrScheme>
      <a:clrMap bg1="dk2" tx1="lt1" bg2="dk1" tx2="lt2" accent1="accent1" accent2="accent2" accent3="accent3" accent4="accent4" accent5="accent5" accent6="accent6" hlink="hlink" folHlink="folHlink"/>
    </a:extraClrScheme>
    <a:extraClrScheme>
      <a:clrScheme name="Glass Layers 13">
        <a:dk1>
          <a:srgbClr val="7474A2"/>
        </a:dk1>
        <a:lt1>
          <a:srgbClr val="FFFFFF"/>
        </a:lt1>
        <a:dk2>
          <a:srgbClr val="5E5E8E"/>
        </a:dk2>
        <a:lt2>
          <a:srgbClr val="D1D1DF"/>
        </a:lt2>
        <a:accent1>
          <a:srgbClr val="CC66FF"/>
        </a:accent1>
        <a:accent2>
          <a:srgbClr val="6666FF"/>
        </a:accent2>
        <a:accent3>
          <a:srgbClr val="B6B6C6"/>
        </a:accent3>
        <a:accent4>
          <a:srgbClr val="DADADA"/>
        </a:accent4>
        <a:accent5>
          <a:srgbClr val="E2B8FF"/>
        </a:accent5>
        <a:accent6>
          <a:srgbClr val="5C5CE7"/>
        </a:accent6>
        <a:hlink>
          <a:srgbClr val="FF00FF"/>
        </a:hlink>
        <a:folHlink>
          <a:srgbClr val="FF00FF"/>
        </a:folHlink>
      </a:clrScheme>
      <a:clrMap bg1="dk2" tx1="lt1" bg2="dk1" tx2="lt2" accent1="accent1" accent2="accent2" accent3="accent3" accent4="accent4" accent5="accent5" accent6="accent6" hlink="hlink" folHlink="folHlink"/>
    </a:extraClrScheme>
    <a:extraClrScheme>
      <a:clrScheme name="Glass Layers 14">
        <a:dk1>
          <a:srgbClr val="000000"/>
        </a:dk1>
        <a:lt1>
          <a:srgbClr val="FFFFFF"/>
        </a:lt1>
        <a:dk2>
          <a:srgbClr val="006B80"/>
        </a:dk2>
        <a:lt2>
          <a:srgbClr val="C1CB75"/>
        </a:lt2>
        <a:accent1>
          <a:srgbClr val="6F8406"/>
        </a:accent1>
        <a:accent2>
          <a:srgbClr val="D9E288"/>
        </a:accent2>
        <a:accent3>
          <a:srgbClr val="AABAC0"/>
        </a:accent3>
        <a:accent4>
          <a:srgbClr val="DADADA"/>
        </a:accent4>
        <a:accent5>
          <a:srgbClr val="BBC2AA"/>
        </a:accent5>
        <a:accent6>
          <a:srgbClr val="C4CD7B"/>
        </a:accent6>
        <a:hlink>
          <a:srgbClr val="C0FF73"/>
        </a:hlink>
        <a:folHlink>
          <a:srgbClr val="C0FF73"/>
        </a:folHlink>
      </a:clrScheme>
      <a:clrMap bg1="dk2" tx1="lt1" bg2="dk1" tx2="lt2" accent1="accent1" accent2="accent2" accent3="accent3" accent4="accent4" accent5="accent5" accent6="accent6" hlink="hlink" folHlink="folHlink"/>
    </a:extraClrScheme>
    <a:extraClrScheme>
      <a:clrScheme name="Glass Layers 15">
        <a:dk1>
          <a:srgbClr val="FF9900"/>
        </a:dk1>
        <a:lt1>
          <a:srgbClr val="FFFFFF"/>
        </a:lt1>
        <a:dk2>
          <a:srgbClr val="FFCC66"/>
        </a:dk2>
        <a:lt2>
          <a:srgbClr val="CC6600"/>
        </a:lt2>
        <a:accent1>
          <a:srgbClr val="F05000"/>
        </a:accent1>
        <a:accent2>
          <a:srgbClr val="B28300"/>
        </a:accent2>
        <a:accent3>
          <a:srgbClr val="FFE2B8"/>
        </a:accent3>
        <a:accent4>
          <a:srgbClr val="DADADA"/>
        </a:accent4>
        <a:accent5>
          <a:srgbClr val="F6B3AA"/>
        </a:accent5>
        <a:accent6>
          <a:srgbClr val="A17600"/>
        </a:accent6>
        <a:hlink>
          <a:srgbClr val="008000"/>
        </a:hlink>
        <a:folHlink>
          <a:srgbClr val="00800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Ocean">
  <a:themeElements>
    <a:clrScheme name="Ocean 14">
      <a:dk1>
        <a:srgbClr val="000000"/>
      </a:dk1>
      <a:lt1>
        <a:srgbClr val="FFFFFF"/>
      </a:lt1>
      <a:dk2>
        <a:srgbClr val="006B80"/>
      </a:dk2>
      <a:lt2>
        <a:srgbClr val="C1CB75"/>
      </a:lt2>
      <a:accent1>
        <a:srgbClr val="6F8406"/>
      </a:accent1>
      <a:accent2>
        <a:srgbClr val="D9E288"/>
      </a:accent2>
      <a:accent3>
        <a:srgbClr val="AABAC0"/>
      </a:accent3>
      <a:accent4>
        <a:srgbClr val="DADADA"/>
      </a:accent4>
      <a:accent5>
        <a:srgbClr val="BBC2AA"/>
      </a:accent5>
      <a:accent6>
        <a:srgbClr val="C4CD7B"/>
      </a:accent6>
      <a:hlink>
        <a:srgbClr val="C0FF73"/>
      </a:hlink>
      <a:folHlink>
        <a:srgbClr val="C0FF73"/>
      </a:folHlink>
    </a:clrScheme>
    <a:fontScheme name="Ocean">
      <a:majorFont>
        <a:latin typeface="Tahoma"/>
        <a:ea typeface=""/>
        <a:cs typeface="Arial"/>
      </a:majorFont>
      <a:minorFont>
        <a:latin typeface="Tahoma"/>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cean 1">
        <a:dk1>
          <a:srgbClr val="010199"/>
        </a:dk1>
        <a:lt1>
          <a:srgbClr val="FFFFFF"/>
        </a:lt1>
        <a:dk2>
          <a:srgbClr val="000099"/>
        </a:dk2>
        <a:lt2>
          <a:srgbClr val="FFFFFF"/>
        </a:lt2>
        <a:accent1>
          <a:srgbClr val="33CCCC"/>
        </a:accent1>
        <a:accent2>
          <a:srgbClr val="00C600"/>
        </a:accent2>
        <a:accent3>
          <a:srgbClr val="AAAACA"/>
        </a:accent3>
        <a:accent4>
          <a:srgbClr val="DADADA"/>
        </a:accent4>
        <a:accent5>
          <a:srgbClr val="ADE2E2"/>
        </a:accent5>
        <a:accent6>
          <a:srgbClr val="00B300"/>
        </a:accent6>
        <a:hlink>
          <a:srgbClr val="FFCC00"/>
        </a:hlink>
        <a:folHlink>
          <a:srgbClr val="6699FF"/>
        </a:folHlink>
      </a:clrScheme>
      <a:clrMap bg1="dk2" tx1="lt1" bg2="dk1" tx2="lt2" accent1="accent1" accent2="accent2" accent3="accent3" accent4="accent4" accent5="accent5" accent6="accent6" hlink="hlink" folHlink="folHlink"/>
    </a:extraClrScheme>
    <a:extraClrScheme>
      <a:clrScheme name="Ocean 2">
        <a:dk1>
          <a:srgbClr val="000066"/>
        </a:dk1>
        <a:lt1>
          <a:srgbClr val="FFFFFF"/>
        </a:lt1>
        <a:dk2>
          <a:srgbClr val="5D93FF"/>
        </a:dk2>
        <a:lt2>
          <a:srgbClr val="FFFFFF"/>
        </a:lt2>
        <a:accent1>
          <a:srgbClr val="6666FF"/>
        </a:accent1>
        <a:accent2>
          <a:srgbClr val="9999FF"/>
        </a:accent2>
        <a:accent3>
          <a:srgbClr val="B6C8FF"/>
        </a:accent3>
        <a:accent4>
          <a:srgbClr val="DADADA"/>
        </a:accent4>
        <a:accent5>
          <a:srgbClr val="B8B8FF"/>
        </a:accent5>
        <a:accent6>
          <a:srgbClr val="8A8AE7"/>
        </a:accent6>
        <a:hlink>
          <a:srgbClr val="FF3300"/>
        </a:hlink>
        <a:folHlink>
          <a:srgbClr val="FF9900"/>
        </a:folHlink>
      </a:clrScheme>
      <a:clrMap bg1="dk2" tx1="lt1" bg2="dk1" tx2="lt2" accent1="accent1" accent2="accent2" accent3="accent3" accent4="accent4" accent5="accent5" accent6="accent6" hlink="hlink" folHlink="folHlink"/>
    </a:extraClrScheme>
    <a:extraClrScheme>
      <a:clrScheme name="Ocean 3">
        <a:dk1>
          <a:srgbClr val="000000"/>
        </a:dk1>
        <a:lt1>
          <a:srgbClr val="FFFFFF"/>
        </a:lt1>
        <a:dk2>
          <a:srgbClr val="572E88"/>
        </a:dk2>
        <a:lt2>
          <a:srgbClr val="FFFFFF"/>
        </a:lt2>
        <a:accent1>
          <a:srgbClr val="FF6600"/>
        </a:accent1>
        <a:accent2>
          <a:srgbClr val="FFCC00"/>
        </a:accent2>
        <a:accent3>
          <a:srgbClr val="B4ADC3"/>
        </a:accent3>
        <a:accent4>
          <a:srgbClr val="DADADA"/>
        </a:accent4>
        <a:accent5>
          <a:srgbClr val="FFB8AA"/>
        </a:accent5>
        <a:accent6>
          <a:srgbClr val="E7B900"/>
        </a:accent6>
        <a:hlink>
          <a:srgbClr val="33CCCC"/>
        </a:hlink>
        <a:folHlink>
          <a:srgbClr val="36CC64"/>
        </a:folHlink>
      </a:clrScheme>
      <a:clrMap bg1="dk2" tx1="lt1" bg2="dk1" tx2="lt2" accent1="accent1" accent2="accent2" accent3="accent3" accent4="accent4" accent5="accent5" accent6="accent6" hlink="hlink" folHlink="folHlink"/>
    </a:extraClrScheme>
    <a:extraClrScheme>
      <a:clrScheme name="Ocean 4">
        <a:dk1>
          <a:srgbClr val="003366"/>
        </a:dk1>
        <a:lt1>
          <a:srgbClr val="FFFFFF"/>
        </a:lt1>
        <a:dk2>
          <a:srgbClr val="666699"/>
        </a:dk2>
        <a:lt2>
          <a:srgbClr val="FFFFFF"/>
        </a:lt2>
        <a:accent1>
          <a:srgbClr val="9966FF"/>
        </a:accent1>
        <a:accent2>
          <a:srgbClr val="00CC66"/>
        </a:accent2>
        <a:accent3>
          <a:srgbClr val="B8B8CA"/>
        </a:accent3>
        <a:accent4>
          <a:srgbClr val="DADADA"/>
        </a:accent4>
        <a:accent5>
          <a:srgbClr val="CAB8FF"/>
        </a:accent5>
        <a:accent6>
          <a:srgbClr val="00B95C"/>
        </a:accent6>
        <a:hlink>
          <a:srgbClr val="65C8FF"/>
        </a:hlink>
        <a:folHlink>
          <a:srgbClr val="FFCC99"/>
        </a:folHlink>
      </a:clrScheme>
      <a:clrMap bg1="dk2" tx1="lt1" bg2="dk1" tx2="lt2" accent1="accent1" accent2="accent2" accent3="accent3" accent4="accent4" accent5="accent5" accent6="accent6" hlink="hlink" folHlink="folHlink"/>
    </a:extraClrScheme>
    <a:extraClrScheme>
      <a:clrScheme name="Ocean 5">
        <a:dk1>
          <a:srgbClr val="000000"/>
        </a:dk1>
        <a:lt1>
          <a:srgbClr val="FFFFFF"/>
        </a:lt1>
        <a:dk2>
          <a:srgbClr val="336600"/>
        </a:dk2>
        <a:lt2>
          <a:srgbClr val="FFFFFF"/>
        </a:lt2>
        <a:accent1>
          <a:srgbClr val="B7C533"/>
        </a:accent1>
        <a:accent2>
          <a:srgbClr val="CCCCFF"/>
        </a:accent2>
        <a:accent3>
          <a:srgbClr val="ADB8AA"/>
        </a:accent3>
        <a:accent4>
          <a:srgbClr val="DADADA"/>
        </a:accent4>
        <a:accent5>
          <a:srgbClr val="D8DFAD"/>
        </a:accent5>
        <a:accent6>
          <a:srgbClr val="B9B9E7"/>
        </a:accent6>
        <a:hlink>
          <a:srgbClr val="FFFFCC"/>
        </a:hlink>
        <a:folHlink>
          <a:srgbClr val="FF9900"/>
        </a:folHlink>
      </a:clrScheme>
      <a:clrMap bg1="dk2" tx1="lt1" bg2="dk1" tx2="lt2" accent1="accent1" accent2="accent2" accent3="accent3" accent4="accent4" accent5="accent5" accent6="accent6" hlink="hlink" folHlink="folHlink"/>
    </a:extraClrScheme>
    <a:extraClrScheme>
      <a:clrScheme name="Ocean 6">
        <a:dk1>
          <a:srgbClr val="000000"/>
        </a:dk1>
        <a:lt1>
          <a:srgbClr val="FFFFFF"/>
        </a:lt1>
        <a:dk2>
          <a:srgbClr val="006B80"/>
        </a:dk2>
        <a:lt2>
          <a:srgbClr val="C1CB75"/>
        </a:lt2>
        <a:accent1>
          <a:srgbClr val="6F8406"/>
        </a:accent1>
        <a:accent2>
          <a:srgbClr val="D9E288"/>
        </a:accent2>
        <a:accent3>
          <a:srgbClr val="AABAC0"/>
        </a:accent3>
        <a:accent4>
          <a:srgbClr val="DADADA"/>
        </a:accent4>
        <a:accent5>
          <a:srgbClr val="BBC2AA"/>
        </a:accent5>
        <a:accent6>
          <a:srgbClr val="C4CD7B"/>
        </a:accent6>
        <a:hlink>
          <a:srgbClr val="00CC00"/>
        </a:hlink>
        <a:folHlink>
          <a:srgbClr val="C0FF73"/>
        </a:folHlink>
      </a:clrScheme>
      <a:clrMap bg1="dk2" tx1="lt1" bg2="dk1" tx2="lt2" accent1="accent1" accent2="accent2" accent3="accent3" accent4="accent4" accent5="accent5" accent6="accent6" hlink="hlink" folHlink="folHlink"/>
    </a:extraClrScheme>
    <a:extraClrScheme>
      <a:clrScheme name="Ocean 7">
        <a:dk1>
          <a:srgbClr val="5F5F5F"/>
        </a:dk1>
        <a:lt1>
          <a:srgbClr val="FFFFFF"/>
        </a:lt1>
        <a:dk2>
          <a:srgbClr val="FF6600"/>
        </a:dk2>
        <a:lt2>
          <a:srgbClr val="FFFFFF"/>
        </a:lt2>
        <a:accent1>
          <a:srgbClr val="CC6600"/>
        </a:accent1>
        <a:accent2>
          <a:srgbClr val="FF6600"/>
        </a:accent2>
        <a:accent3>
          <a:srgbClr val="FFB8AA"/>
        </a:accent3>
        <a:accent4>
          <a:srgbClr val="DADADA"/>
        </a:accent4>
        <a:accent5>
          <a:srgbClr val="E2B8AA"/>
        </a:accent5>
        <a:accent6>
          <a:srgbClr val="E75C00"/>
        </a:accent6>
        <a:hlink>
          <a:srgbClr val="FFFF99"/>
        </a:hlink>
        <a:folHlink>
          <a:srgbClr val="FFCC99"/>
        </a:folHlink>
      </a:clrScheme>
      <a:clrMap bg1="dk2" tx1="lt1" bg2="dk1" tx2="lt2" accent1="accent1" accent2="accent2" accent3="accent3" accent4="accent4" accent5="accent5" accent6="accent6" hlink="hlink" folHlink="folHlink"/>
    </a:extraClrScheme>
    <a:extraClrScheme>
      <a:clrScheme name="Ocean 8">
        <a:dk1>
          <a:srgbClr val="000000"/>
        </a:dk1>
        <a:lt1>
          <a:srgbClr val="FFFFFF"/>
        </a:lt1>
        <a:dk2>
          <a:srgbClr val="FFBA2F"/>
        </a:dk2>
        <a:lt2>
          <a:srgbClr val="A50021"/>
        </a:lt2>
        <a:accent1>
          <a:srgbClr val="FF6600"/>
        </a:accent1>
        <a:accent2>
          <a:srgbClr val="CC6600"/>
        </a:accent2>
        <a:accent3>
          <a:srgbClr val="FFD9AD"/>
        </a:accent3>
        <a:accent4>
          <a:srgbClr val="DADADA"/>
        </a:accent4>
        <a:accent5>
          <a:srgbClr val="FFB8AA"/>
        </a:accent5>
        <a:accent6>
          <a:srgbClr val="B95C00"/>
        </a:accent6>
        <a:hlink>
          <a:srgbClr val="663300"/>
        </a:hlink>
        <a:folHlink>
          <a:srgbClr val="CC9900"/>
        </a:folHlink>
      </a:clrScheme>
      <a:clrMap bg1="dk2" tx1="lt1" bg2="dk1" tx2="lt2" accent1="accent1" accent2="accent2" accent3="accent3" accent4="accent4" accent5="accent5" accent6="accent6" hlink="hlink" folHlink="folHlink"/>
    </a:extraClrScheme>
    <a:extraClrScheme>
      <a:clrScheme name="Ocean 9">
        <a:dk1>
          <a:srgbClr val="5C1F00"/>
        </a:dk1>
        <a:lt1>
          <a:srgbClr val="FFFFFF"/>
        </a:lt1>
        <a:dk2>
          <a:srgbClr val="8C0000"/>
        </a:dk2>
        <a:lt2>
          <a:srgbClr val="DFD293"/>
        </a:lt2>
        <a:accent1>
          <a:srgbClr val="FF6845"/>
        </a:accent1>
        <a:accent2>
          <a:srgbClr val="BE7960"/>
        </a:accent2>
        <a:accent3>
          <a:srgbClr val="C5AAAA"/>
        </a:accent3>
        <a:accent4>
          <a:srgbClr val="DADADA"/>
        </a:accent4>
        <a:accent5>
          <a:srgbClr val="FFB9B0"/>
        </a:accent5>
        <a:accent6>
          <a:srgbClr val="AC6D56"/>
        </a:accent6>
        <a:hlink>
          <a:srgbClr val="FFCC00"/>
        </a:hlink>
        <a:folHlink>
          <a:srgbClr val="FFCC00"/>
        </a:folHlink>
      </a:clrScheme>
      <a:clrMap bg1="dk2" tx1="lt1" bg2="dk1" tx2="lt2" accent1="accent1" accent2="accent2" accent3="accent3" accent4="accent4" accent5="accent5" accent6="accent6" hlink="hlink" folHlink="folHlink"/>
    </a:extraClrScheme>
    <a:extraClrScheme>
      <a:clrScheme name="Ocean 10">
        <a:dk1>
          <a:srgbClr val="003300"/>
        </a:dk1>
        <a:lt1>
          <a:srgbClr val="FFFFFF"/>
        </a:lt1>
        <a:dk2>
          <a:srgbClr val="4D6A2A"/>
        </a:dk2>
        <a:lt2>
          <a:srgbClr val="CCFF99"/>
        </a:lt2>
        <a:accent1>
          <a:srgbClr val="33CC33"/>
        </a:accent1>
        <a:accent2>
          <a:srgbClr val="46562A"/>
        </a:accent2>
        <a:accent3>
          <a:srgbClr val="B2B9AC"/>
        </a:accent3>
        <a:accent4>
          <a:srgbClr val="DADADA"/>
        </a:accent4>
        <a:accent5>
          <a:srgbClr val="ADE2AD"/>
        </a:accent5>
        <a:accent6>
          <a:srgbClr val="3F4D25"/>
        </a:accent6>
        <a:hlink>
          <a:srgbClr val="CCCC00"/>
        </a:hlink>
        <a:folHlink>
          <a:srgbClr val="CCCC00"/>
        </a:folHlink>
      </a:clrScheme>
      <a:clrMap bg1="dk2" tx1="lt1" bg2="dk1" tx2="lt2" accent1="accent1" accent2="accent2" accent3="accent3" accent4="accent4" accent5="accent5" accent6="accent6" hlink="hlink" folHlink="folHlink"/>
    </a:extraClrScheme>
    <a:extraClrScheme>
      <a:clrScheme name="Ocean 11">
        <a:dk1>
          <a:srgbClr val="7474A2"/>
        </a:dk1>
        <a:lt1>
          <a:srgbClr val="FFFFFF"/>
        </a:lt1>
        <a:dk2>
          <a:srgbClr val="5E5E8E"/>
        </a:dk2>
        <a:lt2>
          <a:srgbClr val="D1D1DF"/>
        </a:lt2>
        <a:accent1>
          <a:srgbClr val="CC66FF"/>
        </a:accent1>
        <a:accent2>
          <a:srgbClr val="6666FF"/>
        </a:accent2>
        <a:accent3>
          <a:srgbClr val="B6B6C6"/>
        </a:accent3>
        <a:accent4>
          <a:srgbClr val="DADADA"/>
        </a:accent4>
        <a:accent5>
          <a:srgbClr val="E2B8FF"/>
        </a:accent5>
        <a:accent6>
          <a:srgbClr val="5C5CE7"/>
        </a:accent6>
        <a:hlink>
          <a:srgbClr val="CC66FF"/>
        </a:hlink>
        <a:folHlink>
          <a:srgbClr val="CC66FF"/>
        </a:folHlink>
      </a:clrScheme>
      <a:clrMap bg1="dk2" tx1="lt1" bg2="dk1" tx2="lt2" accent1="accent1" accent2="accent2" accent3="accent3" accent4="accent4" accent5="accent5" accent6="accent6" hlink="hlink" folHlink="folHlink"/>
    </a:extraClrScheme>
    <a:extraClrScheme>
      <a:clrScheme name="Ocean 12">
        <a:dk1>
          <a:srgbClr val="7474A2"/>
        </a:dk1>
        <a:lt1>
          <a:srgbClr val="FFFFFF"/>
        </a:lt1>
        <a:dk2>
          <a:srgbClr val="5E5E8E"/>
        </a:dk2>
        <a:lt2>
          <a:srgbClr val="D1D1DF"/>
        </a:lt2>
        <a:accent1>
          <a:srgbClr val="CC66FF"/>
        </a:accent1>
        <a:accent2>
          <a:srgbClr val="6666FF"/>
        </a:accent2>
        <a:accent3>
          <a:srgbClr val="B6B6C6"/>
        </a:accent3>
        <a:accent4>
          <a:srgbClr val="DADADA"/>
        </a:accent4>
        <a:accent5>
          <a:srgbClr val="E2B8FF"/>
        </a:accent5>
        <a:accent6>
          <a:srgbClr val="5C5CE7"/>
        </a:accent6>
        <a:hlink>
          <a:srgbClr val="CC00CC"/>
        </a:hlink>
        <a:folHlink>
          <a:srgbClr val="CC00CC"/>
        </a:folHlink>
      </a:clrScheme>
      <a:clrMap bg1="dk2" tx1="lt1" bg2="dk1" tx2="lt2" accent1="accent1" accent2="accent2" accent3="accent3" accent4="accent4" accent5="accent5" accent6="accent6" hlink="hlink" folHlink="folHlink"/>
    </a:extraClrScheme>
    <a:extraClrScheme>
      <a:clrScheme name="Ocean 13">
        <a:dk1>
          <a:srgbClr val="7474A2"/>
        </a:dk1>
        <a:lt1>
          <a:srgbClr val="FFFFFF"/>
        </a:lt1>
        <a:dk2>
          <a:srgbClr val="5E5E8E"/>
        </a:dk2>
        <a:lt2>
          <a:srgbClr val="D1D1DF"/>
        </a:lt2>
        <a:accent1>
          <a:srgbClr val="CC66FF"/>
        </a:accent1>
        <a:accent2>
          <a:srgbClr val="6666FF"/>
        </a:accent2>
        <a:accent3>
          <a:srgbClr val="B6B6C6"/>
        </a:accent3>
        <a:accent4>
          <a:srgbClr val="DADADA"/>
        </a:accent4>
        <a:accent5>
          <a:srgbClr val="E2B8FF"/>
        </a:accent5>
        <a:accent6>
          <a:srgbClr val="5C5CE7"/>
        </a:accent6>
        <a:hlink>
          <a:srgbClr val="FF00FF"/>
        </a:hlink>
        <a:folHlink>
          <a:srgbClr val="FF00FF"/>
        </a:folHlink>
      </a:clrScheme>
      <a:clrMap bg1="dk2" tx1="lt1" bg2="dk1" tx2="lt2" accent1="accent1" accent2="accent2" accent3="accent3" accent4="accent4" accent5="accent5" accent6="accent6" hlink="hlink" folHlink="folHlink"/>
    </a:extraClrScheme>
    <a:extraClrScheme>
      <a:clrScheme name="Ocean 14">
        <a:dk1>
          <a:srgbClr val="000000"/>
        </a:dk1>
        <a:lt1>
          <a:srgbClr val="FFFFFF"/>
        </a:lt1>
        <a:dk2>
          <a:srgbClr val="006B80"/>
        </a:dk2>
        <a:lt2>
          <a:srgbClr val="C1CB75"/>
        </a:lt2>
        <a:accent1>
          <a:srgbClr val="6F8406"/>
        </a:accent1>
        <a:accent2>
          <a:srgbClr val="D9E288"/>
        </a:accent2>
        <a:accent3>
          <a:srgbClr val="AABAC0"/>
        </a:accent3>
        <a:accent4>
          <a:srgbClr val="DADADA"/>
        </a:accent4>
        <a:accent5>
          <a:srgbClr val="BBC2AA"/>
        </a:accent5>
        <a:accent6>
          <a:srgbClr val="C4CD7B"/>
        </a:accent6>
        <a:hlink>
          <a:srgbClr val="C0FF73"/>
        </a:hlink>
        <a:folHlink>
          <a:srgbClr val="C0FF73"/>
        </a:folHlink>
      </a:clrScheme>
      <a:clrMap bg1="dk2" tx1="lt1" bg2="dk1" tx2="lt2" accent1="accent1" accent2="accent2" accent3="accent3" accent4="accent4" accent5="accent5" accent6="accent6" hlink="hlink" folHlink="folHlink"/>
    </a:extraClrScheme>
    <a:extraClrScheme>
      <a:clrScheme name="Ocean 15">
        <a:dk1>
          <a:srgbClr val="FF9900"/>
        </a:dk1>
        <a:lt1>
          <a:srgbClr val="FFFFFF"/>
        </a:lt1>
        <a:dk2>
          <a:srgbClr val="FFCC66"/>
        </a:dk2>
        <a:lt2>
          <a:srgbClr val="CC6600"/>
        </a:lt2>
        <a:accent1>
          <a:srgbClr val="F05000"/>
        </a:accent1>
        <a:accent2>
          <a:srgbClr val="B28300"/>
        </a:accent2>
        <a:accent3>
          <a:srgbClr val="FFE2B8"/>
        </a:accent3>
        <a:accent4>
          <a:srgbClr val="DADADA"/>
        </a:accent4>
        <a:accent5>
          <a:srgbClr val="F6B3AA"/>
        </a:accent5>
        <a:accent6>
          <a:srgbClr val="A17600"/>
        </a:accent6>
        <a:hlink>
          <a:srgbClr val="008000"/>
        </a:hlink>
        <a:folHlink>
          <a:srgbClr val="00800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
  <TotalTime>98</TotalTime>
  <Words>119</Words>
  <Application>Microsoft Office PowerPoint</Application>
  <PresentationFormat>On-screen Show (4:3)</PresentationFormat>
  <Paragraphs>8</Paragraphs>
  <Slides>4</Slides>
  <Notes>0</Notes>
  <HiddenSlides>0</HiddenSlides>
  <MMClips>0</MMClips>
  <ScaleCrop>false</ScaleCrop>
  <HeadingPairs>
    <vt:vector size="4" baseType="variant">
      <vt:variant>
        <vt:lpstr>Theme</vt:lpstr>
      </vt:variant>
      <vt:variant>
        <vt:i4>4</vt:i4>
      </vt:variant>
      <vt:variant>
        <vt:lpstr>Slide Titles</vt:lpstr>
      </vt:variant>
      <vt:variant>
        <vt:i4>4</vt:i4>
      </vt:variant>
    </vt:vector>
  </HeadingPairs>
  <TitlesOfParts>
    <vt:vector size="8" baseType="lpstr">
      <vt:lpstr>Stream</vt:lpstr>
      <vt:lpstr>Textured</vt:lpstr>
      <vt:lpstr>Glass Layers</vt:lpstr>
      <vt:lpstr>Ocean</vt:lpstr>
      <vt:lpstr>Slide 1</vt:lpstr>
      <vt:lpstr>“The Hunting of the Man”   The Island of Doctor Moreau  H.G. Wells (1866–1946) </vt:lpstr>
      <vt:lpstr>Slide 3</vt:lpstr>
      <vt:lpstr>From Chapter 6 of The Pearl</vt:lpstr>
    </vt:vector>
  </TitlesOfParts>
  <Company>sccs</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yearbook</dc:creator>
  <cp:lastModifiedBy>lfink</cp:lastModifiedBy>
  <cp:revision>23</cp:revision>
  <dcterms:created xsi:type="dcterms:W3CDTF">2004-01-30T18:10:42Z</dcterms:created>
  <dcterms:modified xsi:type="dcterms:W3CDTF">2012-10-04T17:25:51Z</dcterms:modified>
</cp:coreProperties>
</file>